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8" r:id="rId10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923"/>
    <a:srgbClr val="535149"/>
    <a:srgbClr val="FF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56"/>
    <p:restoredTop sz="95084" autoAdjust="0"/>
  </p:normalViewPr>
  <p:slideViewPr>
    <p:cSldViewPr>
      <p:cViewPr varScale="1">
        <p:scale>
          <a:sx n="68" d="100"/>
          <a:sy n="68" d="100"/>
        </p:scale>
        <p:origin x="864" y="2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437C3-30DC-4076-9D29-68A4EA19F079}" type="datetimeFigureOut">
              <a:rPr lang="en-US" smtClean="0"/>
              <a:t>5/7/26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EBB7F-8D4F-437B-878E-CCA80B5750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57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1192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A3E04-37B9-456B-97C2-E587594A388E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50" b="1" i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1AF3C-46EE-4F19-8F34-4CCB780DE07D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1010E7C3-E796-524D-0E7F-A4777031C53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50" b="1" i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4616C-1A0D-4AE1-8A85-2064AEBD1A36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E6B135EC-B6BD-3F49-DF4D-30A5D3BA38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50" b="1" i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19DA0-E2DF-41D9-9308-A25C578F0CF1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9BF9567B-CF12-9C7B-644F-6C182FD81D4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1576" cy="113071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9EA6F-0393-4CAD-B48A-90381D7425A8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BC561967-D9F5-F7E2-8022-7E34C75056E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74257" y="596486"/>
            <a:ext cx="3955584" cy="1211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750" b="1" i="0">
                <a:solidFill>
                  <a:srgbClr val="535149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A0AB1-4A7A-418D-8C37-9911EC4ADF78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41998EB9-5A7B-CD0C-88B1-4CA80390D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(A) Arslan Wessam B" panose="03020402040406030203" pitchFamily="66" charset="-78"/>
          <a:ea typeface="+mj-ea"/>
          <a:cs typeface="(A) Arslan Wessam B" panose="03020402040406030203" pitchFamily="66" charset="-78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8059" y="1877744"/>
            <a:ext cx="10585191" cy="2510944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spcBef>
                <a:spcPts val="980"/>
              </a:spcBef>
            </a:pPr>
            <a:r>
              <a:rPr lang="en-US" sz="7750" b="1" spc="-25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FOUNDATIONAL DECISIONS FOR</a:t>
            </a:r>
            <a:endParaRPr sz="9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B78A1314-6CC1-3A9D-5C45-65CF7558E5B8}"/>
              </a:ext>
            </a:extLst>
          </p:cNvPr>
          <p:cNvSpPr txBox="1"/>
          <p:nvPr/>
        </p:nvSpPr>
        <p:spPr>
          <a:xfrm>
            <a:off x="1478779" y="4145806"/>
            <a:ext cx="10585191" cy="1603003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spcBef>
                <a:spcPts val="980"/>
              </a:spcBef>
            </a:pPr>
            <a:r>
              <a:rPr lang="en-US" sz="9600" b="1" spc="-25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PLAN</a:t>
            </a:r>
            <a:endParaRPr sz="9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052050" cy="11308715"/>
            </a:xfrm>
            <a:custGeom>
              <a:avLst/>
              <a:gdLst/>
              <a:ahLst/>
              <a:cxnLst/>
              <a:rect l="l" t="t" r="r" b="b"/>
              <a:pathLst>
                <a:path w="10052050" h="11308715">
                  <a:moveTo>
                    <a:pt x="1005204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0052049" y="11308556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2303995" y="5"/>
              <a:ext cx="17800320" cy="11308715"/>
            </a:xfrm>
            <a:custGeom>
              <a:avLst/>
              <a:gdLst/>
              <a:ahLst/>
              <a:cxnLst/>
              <a:rect l="l" t="t" r="r" b="b"/>
              <a:pathLst>
                <a:path w="17800320" h="11308715">
                  <a:moveTo>
                    <a:pt x="1431556" y="6589865"/>
                  </a:moveTo>
                  <a:lnTo>
                    <a:pt x="1429905" y="6540855"/>
                  </a:lnTo>
                  <a:lnTo>
                    <a:pt x="1425028" y="6492735"/>
                  </a:lnTo>
                  <a:lnTo>
                    <a:pt x="1417015" y="6445618"/>
                  </a:lnTo>
                  <a:lnTo>
                    <a:pt x="1405991" y="6399581"/>
                  </a:lnTo>
                  <a:lnTo>
                    <a:pt x="1392047" y="6354762"/>
                  </a:lnTo>
                  <a:lnTo>
                    <a:pt x="1375308" y="6311252"/>
                  </a:lnTo>
                  <a:lnTo>
                    <a:pt x="1355864" y="6269164"/>
                  </a:lnTo>
                  <a:lnTo>
                    <a:pt x="1333830" y="6228600"/>
                  </a:lnTo>
                  <a:lnTo>
                    <a:pt x="1309319" y="6189662"/>
                  </a:lnTo>
                  <a:lnTo>
                    <a:pt x="1282420" y="6152477"/>
                  </a:lnTo>
                  <a:lnTo>
                    <a:pt x="1253248" y="6117133"/>
                  </a:lnTo>
                  <a:lnTo>
                    <a:pt x="1221917" y="6083732"/>
                  </a:lnTo>
                  <a:lnTo>
                    <a:pt x="1188516" y="6052401"/>
                  </a:lnTo>
                  <a:lnTo>
                    <a:pt x="1153172" y="6023229"/>
                  </a:lnTo>
                  <a:lnTo>
                    <a:pt x="1115974" y="5996330"/>
                  </a:lnTo>
                  <a:lnTo>
                    <a:pt x="1077048" y="5971819"/>
                  </a:lnTo>
                  <a:lnTo>
                    <a:pt x="1036485" y="5949785"/>
                  </a:lnTo>
                  <a:lnTo>
                    <a:pt x="994397" y="5930341"/>
                  </a:lnTo>
                  <a:lnTo>
                    <a:pt x="950887" y="5913590"/>
                  </a:lnTo>
                  <a:lnTo>
                    <a:pt x="906056" y="5899658"/>
                  </a:lnTo>
                  <a:lnTo>
                    <a:pt x="860031" y="5888634"/>
                  </a:lnTo>
                  <a:lnTo>
                    <a:pt x="812901" y="5880620"/>
                  </a:lnTo>
                  <a:lnTo>
                    <a:pt x="764781" y="5875744"/>
                  </a:lnTo>
                  <a:lnTo>
                    <a:pt x="715772" y="5874093"/>
                  </a:lnTo>
                  <a:lnTo>
                    <a:pt x="666775" y="5875744"/>
                  </a:lnTo>
                  <a:lnTo>
                    <a:pt x="618655" y="5880620"/>
                  </a:lnTo>
                  <a:lnTo>
                    <a:pt x="571525" y="5888634"/>
                  </a:lnTo>
                  <a:lnTo>
                    <a:pt x="525500" y="5899658"/>
                  </a:lnTo>
                  <a:lnTo>
                    <a:pt x="480682" y="5913590"/>
                  </a:lnTo>
                  <a:lnTo>
                    <a:pt x="437172" y="5930341"/>
                  </a:lnTo>
                  <a:lnTo>
                    <a:pt x="395071" y="5949785"/>
                  </a:lnTo>
                  <a:lnTo>
                    <a:pt x="354507" y="5971819"/>
                  </a:lnTo>
                  <a:lnTo>
                    <a:pt x="315582" y="5996330"/>
                  </a:lnTo>
                  <a:lnTo>
                    <a:pt x="278384" y="6023229"/>
                  </a:lnTo>
                  <a:lnTo>
                    <a:pt x="243039" y="6052401"/>
                  </a:lnTo>
                  <a:lnTo>
                    <a:pt x="209651" y="6083732"/>
                  </a:lnTo>
                  <a:lnTo>
                    <a:pt x="178308" y="6117133"/>
                  </a:lnTo>
                  <a:lnTo>
                    <a:pt x="149136" y="6152477"/>
                  </a:lnTo>
                  <a:lnTo>
                    <a:pt x="122250" y="6189662"/>
                  </a:lnTo>
                  <a:lnTo>
                    <a:pt x="97726" y="6228600"/>
                  </a:lnTo>
                  <a:lnTo>
                    <a:pt x="75692" y="6269164"/>
                  </a:lnTo>
                  <a:lnTo>
                    <a:pt x="56248" y="6311252"/>
                  </a:lnTo>
                  <a:lnTo>
                    <a:pt x="39509" y="6354762"/>
                  </a:lnTo>
                  <a:lnTo>
                    <a:pt x="25565" y="6399581"/>
                  </a:lnTo>
                  <a:lnTo>
                    <a:pt x="14541" y="6445618"/>
                  </a:lnTo>
                  <a:lnTo>
                    <a:pt x="6527" y="6492735"/>
                  </a:lnTo>
                  <a:lnTo>
                    <a:pt x="1651" y="6540855"/>
                  </a:lnTo>
                  <a:lnTo>
                    <a:pt x="0" y="6589865"/>
                  </a:lnTo>
                  <a:lnTo>
                    <a:pt x="1651" y="6638874"/>
                  </a:lnTo>
                  <a:lnTo>
                    <a:pt x="6527" y="6686994"/>
                  </a:lnTo>
                  <a:lnTo>
                    <a:pt x="14541" y="6734124"/>
                  </a:lnTo>
                  <a:lnTo>
                    <a:pt x="25565" y="6780149"/>
                  </a:lnTo>
                  <a:lnTo>
                    <a:pt x="39509" y="6824967"/>
                  </a:lnTo>
                  <a:lnTo>
                    <a:pt x="56248" y="6868477"/>
                  </a:lnTo>
                  <a:lnTo>
                    <a:pt x="75692" y="6910565"/>
                  </a:lnTo>
                  <a:lnTo>
                    <a:pt x="97726" y="6951129"/>
                  </a:lnTo>
                  <a:lnTo>
                    <a:pt x="122250" y="6990067"/>
                  </a:lnTo>
                  <a:lnTo>
                    <a:pt x="149136" y="7027253"/>
                  </a:lnTo>
                  <a:lnTo>
                    <a:pt x="178308" y="7062597"/>
                  </a:lnTo>
                  <a:lnTo>
                    <a:pt x="209651" y="7095998"/>
                  </a:lnTo>
                  <a:lnTo>
                    <a:pt x="243039" y="7127329"/>
                  </a:lnTo>
                  <a:lnTo>
                    <a:pt x="278384" y="7156501"/>
                  </a:lnTo>
                  <a:lnTo>
                    <a:pt x="315582" y="7183399"/>
                  </a:lnTo>
                  <a:lnTo>
                    <a:pt x="354507" y="7207910"/>
                  </a:lnTo>
                  <a:lnTo>
                    <a:pt x="395071" y="7229945"/>
                  </a:lnTo>
                  <a:lnTo>
                    <a:pt x="437172" y="7249388"/>
                  </a:lnTo>
                  <a:lnTo>
                    <a:pt x="480682" y="7266127"/>
                  </a:lnTo>
                  <a:lnTo>
                    <a:pt x="525500" y="7280072"/>
                  </a:lnTo>
                  <a:lnTo>
                    <a:pt x="571525" y="7291095"/>
                  </a:lnTo>
                  <a:lnTo>
                    <a:pt x="618655" y="7299109"/>
                  </a:lnTo>
                  <a:lnTo>
                    <a:pt x="666775" y="7303986"/>
                  </a:lnTo>
                  <a:lnTo>
                    <a:pt x="715772" y="7305637"/>
                  </a:lnTo>
                  <a:lnTo>
                    <a:pt x="764781" y="7303986"/>
                  </a:lnTo>
                  <a:lnTo>
                    <a:pt x="812901" y="7299109"/>
                  </a:lnTo>
                  <a:lnTo>
                    <a:pt x="860031" y="7291095"/>
                  </a:lnTo>
                  <a:lnTo>
                    <a:pt x="906056" y="7280072"/>
                  </a:lnTo>
                  <a:lnTo>
                    <a:pt x="950887" y="7266127"/>
                  </a:lnTo>
                  <a:lnTo>
                    <a:pt x="994397" y="7249388"/>
                  </a:lnTo>
                  <a:lnTo>
                    <a:pt x="1036485" y="7229945"/>
                  </a:lnTo>
                  <a:lnTo>
                    <a:pt x="1077048" y="7207910"/>
                  </a:lnTo>
                  <a:lnTo>
                    <a:pt x="1115974" y="7183399"/>
                  </a:lnTo>
                  <a:lnTo>
                    <a:pt x="1153172" y="7156501"/>
                  </a:lnTo>
                  <a:lnTo>
                    <a:pt x="1188516" y="7127329"/>
                  </a:lnTo>
                  <a:lnTo>
                    <a:pt x="1221917" y="7095998"/>
                  </a:lnTo>
                  <a:lnTo>
                    <a:pt x="1253248" y="7062597"/>
                  </a:lnTo>
                  <a:lnTo>
                    <a:pt x="1282420" y="7027253"/>
                  </a:lnTo>
                  <a:lnTo>
                    <a:pt x="1309319" y="6990067"/>
                  </a:lnTo>
                  <a:lnTo>
                    <a:pt x="1333830" y="6951129"/>
                  </a:lnTo>
                  <a:lnTo>
                    <a:pt x="1355864" y="6910565"/>
                  </a:lnTo>
                  <a:lnTo>
                    <a:pt x="1375308" y="6868477"/>
                  </a:lnTo>
                  <a:lnTo>
                    <a:pt x="1392047" y="6824967"/>
                  </a:lnTo>
                  <a:lnTo>
                    <a:pt x="1405991" y="6780149"/>
                  </a:lnTo>
                  <a:lnTo>
                    <a:pt x="1417015" y="6734124"/>
                  </a:lnTo>
                  <a:lnTo>
                    <a:pt x="1425028" y="6686994"/>
                  </a:lnTo>
                  <a:lnTo>
                    <a:pt x="1429905" y="6638874"/>
                  </a:lnTo>
                  <a:lnTo>
                    <a:pt x="1431556" y="6589865"/>
                  </a:lnTo>
                  <a:close/>
                </a:path>
                <a:path w="17800320" h="11308715">
                  <a:moveTo>
                    <a:pt x="17800092" y="0"/>
                  </a:moveTo>
                  <a:lnTo>
                    <a:pt x="7748054" y="0"/>
                  </a:lnTo>
                  <a:lnTo>
                    <a:pt x="7748054" y="11308550"/>
                  </a:lnTo>
                  <a:lnTo>
                    <a:pt x="17800092" y="11308550"/>
                  </a:lnTo>
                  <a:lnTo>
                    <a:pt x="17800092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5777" y="741484"/>
            <a:ext cx="4763134" cy="10875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4930">
              <a:lnSpc>
                <a:spcPts val="8084"/>
              </a:lnSpc>
              <a:spcBef>
                <a:spcPts val="130"/>
              </a:spcBef>
            </a:pPr>
            <a:r>
              <a:rPr dirty="0">
                <a:solidFill>
                  <a:srgbClr val="FFFFFF"/>
                </a:solidFill>
                <a:latin typeface="Arial" panose="020B0604020202020204" pitchFamily="34" charset="0"/>
              </a:rPr>
              <a:t>AGENDA: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19750" y="8129455"/>
            <a:ext cx="4617775" cy="14675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77200"/>
              </a:lnSpc>
              <a:spcBef>
                <a:spcPts val="4410"/>
              </a:spcBef>
            </a:pPr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Interdependencies, Exit Criteria, and Key Measures</a:t>
            </a:r>
            <a:endParaRPr lang="en-US" sz="4000" dirty="0">
              <a:latin typeface="Arial" panose="020B0604020202020204" pitchFamily="34" charset="0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04001" y="3610879"/>
            <a:ext cx="11121390" cy="5958205"/>
            <a:chOff x="2304001" y="3610879"/>
            <a:chExt cx="11121390" cy="5958205"/>
          </a:xfrm>
        </p:grpSpPr>
        <p:sp>
          <p:nvSpPr>
            <p:cNvPr id="9" name="object 9"/>
            <p:cNvSpPr/>
            <p:nvPr/>
          </p:nvSpPr>
          <p:spPr>
            <a:xfrm>
              <a:off x="11993691" y="3610879"/>
              <a:ext cx="1431925" cy="1431925"/>
            </a:xfrm>
            <a:custGeom>
              <a:avLst/>
              <a:gdLst/>
              <a:ahLst/>
              <a:cxnLst/>
              <a:rect l="l" t="t" r="r" b="b"/>
              <a:pathLst>
                <a:path w="1431925" h="1431925">
                  <a:moveTo>
                    <a:pt x="715779" y="0"/>
                  </a:moveTo>
                  <a:lnTo>
                    <a:pt x="666773" y="1651"/>
                  </a:lnTo>
                  <a:lnTo>
                    <a:pt x="618653" y="6534"/>
                  </a:lnTo>
                  <a:lnTo>
                    <a:pt x="571526" y="14542"/>
                  </a:lnTo>
                  <a:lnTo>
                    <a:pt x="525499" y="25568"/>
                  </a:lnTo>
                  <a:lnTo>
                    <a:pt x="480677" y="39507"/>
                  </a:lnTo>
                  <a:lnTo>
                    <a:pt x="437168" y="56250"/>
                  </a:lnTo>
                  <a:lnTo>
                    <a:pt x="395078" y="75692"/>
                  </a:lnTo>
                  <a:lnTo>
                    <a:pt x="354514" y="97726"/>
                  </a:lnTo>
                  <a:lnTo>
                    <a:pt x="315583" y="122245"/>
                  </a:lnTo>
                  <a:lnTo>
                    <a:pt x="278390" y="149143"/>
                  </a:lnTo>
                  <a:lnTo>
                    <a:pt x="243043" y="178313"/>
                  </a:lnTo>
                  <a:lnTo>
                    <a:pt x="209649" y="209649"/>
                  </a:lnTo>
                  <a:lnTo>
                    <a:pt x="178313" y="243043"/>
                  </a:lnTo>
                  <a:lnTo>
                    <a:pt x="149143" y="278390"/>
                  </a:lnTo>
                  <a:lnTo>
                    <a:pt x="122245" y="315583"/>
                  </a:lnTo>
                  <a:lnTo>
                    <a:pt x="97726" y="354514"/>
                  </a:lnTo>
                  <a:lnTo>
                    <a:pt x="75692" y="395078"/>
                  </a:lnTo>
                  <a:lnTo>
                    <a:pt x="56250" y="437168"/>
                  </a:lnTo>
                  <a:lnTo>
                    <a:pt x="39507" y="480677"/>
                  </a:lnTo>
                  <a:lnTo>
                    <a:pt x="25568" y="525499"/>
                  </a:lnTo>
                  <a:lnTo>
                    <a:pt x="14542" y="571526"/>
                  </a:lnTo>
                  <a:lnTo>
                    <a:pt x="6534" y="618653"/>
                  </a:lnTo>
                  <a:lnTo>
                    <a:pt x="1651" y="666773"/>
                  </a:lnTo>
                  <a:lnTo>
                    <a:pt x="0" y="715779"/>
                  </a:lnTo>
                  <a:lnTo>
                    <a:pt x="1651" y="764785"/>
                  </a:lnTo>
                  <a:lnTo>
                    <a:pt x="6534" y="812904"/>
                  </a:lnTo>
                  <a:lnTo>
                    <a:pt x="14542" y="860031"/>
                  </a:lnTo>
                  <a:lnTo>
                    <a:pt x="25568" y="906059"/>
                  </a:lnTo>
                  <a:lnTo>
                    <a:pt x="39507" y="950881"/>
                  </a:lnTo>
                  <a:lnTo>
                    <a:pt x="56250" y="994390"/>
                  </a:lnTo>
                  <a:lnTo>
                    <a:pt x="75692" y="1036479"/>
                  </a:lnTo>
                  <a:lnTo>
                    <a:pt x="97726" y="1077043"/>
                  </a:lnTo>
                  <a:lnTo>
                    <a:pt x="122245" y="1115975"/>
                  </a:lnTo>
                  <a:lnTo>
                    <a:pt x="149143" y="1153167"/>
                  </a:lnTo>
                  <a:lnTo>
                    <a:pt x="178313" y="1188514"/>
                  </a:lnTo>
                  <a:lnTo>
                    <a:pt x="209649" y="1221909"/>
                  </a:lnTo>
                  <a:lnTo>
                    <a:pt x="243043" y="1253244"/>
                  </a:lnTo>
                  <a:lnTo>
                    <a:pt x="278390" y="1282414"/>
                  </a:lnTo>
                  <a:lnTo>
                    <a:pt x="315583" y="1309312"/>
                  </a:lnTo>
                  <a:lnTo>
                    <a:pt x="354514" y="1333832"/>
                  </a:lnTo>
                  <a:lnTo>
                    <a:pt x="395078" y="1355866"/>
                  </a:lnTo>
                  <a:lnTo>
                    <a:pt x="437168" y="1375308"/>
                  </a:lnTo>
                  <a:lnTo>
                    <a:pt x="480677" y="1392051"/>
                  </a:lnTo>
                  <a:lnTo>
                    <a:pt x="525499" y="1405989"/>
                  </a:lnTo>
                  <a:lnTo>
                    <a:pt x="571526" y="1417016"/>
                  </a:lnTo>
                  <a:lnTo>
                    <a:pt x="618653" y="1425024"/>
                  </a:lnTo>
                  <a:lnTo>
                    <a:pt x="666773" y="1429907"/>
                  </a:lnTo>
                  <a:lnTo>
                    <a:pt x="715779" y="1431558"/>
                  </a:lnTo>
                  <a:lnTo>
                    <a:pt x="764786" y="1429907"/>
                  </a:lnTo>
                  <a:lnTo>
                    <a:pt x="812907" y="1425024"/>
                  </a:lnTo>
                  <a:lnTo>
                    <a:pt x="860034" y="1417016"/>
                  </a:lnTo>
                  <a:lnTo>
                    <a:pt x="906063" y="1405989"/>
                  </a:lnTo>
                  <a:lnTo>
                    <a:pt x="950885" y="1392051"/>
                  </a:lnTo>
                  <a:lnTo>
                    <a:pt x="994394" y="1375308"/>
                  </a:lnTo>
                  <a:lnTo>
                    <a:pt x="1036484" y="1355866"/>
                  </a:lnTo>
                  <a:lnTo>
                    <a:pt x="1077048" y="1333832"/>
                  </a:lnTo>
                  <a:lnTo>
                    <a:pt x="1115979" y="1309312"/>
                  </a:lnTo>
                  <a:lnTo>
                    <a:pt x="1153172" y="1282414"/>
                  </a:lnTo>
                  <a:lnTo>
                    <a:pt x="1188518" y="1253244"/>
                  </a:lnTo>
                  <a:lnTo>
                    <a:pt x="1221913" y="1221909"/>
                  </a:lnTo>
                  <a:lnTo>
                    <a:pt x="1253248" y="1188514"/>
                  </a:lnTo>
                  <a:lnTo>
                    <a:pt x="1282418" y="1153167"/>
                  </a:lnTo>
                  <a:lnTo>
                    <a:pt x="1309315" y="1115975"/>
                  </a:lnTo>
                  <a:lnTo>
                    <a:pt x="1333834" y="1077043"/>
                  </a:lnTo>
                  <a:lnTo>
                    <a:pt x="1355868" y="1036479"/>
                  </a:lnTo>
                  <a:lnTo>
                    <a:pt x="1375309" y="994390"/>
                  </a:lnTo>
                  <a:lnTo>
                    <a:pt x="1392052" y="950881"/>
                  </a:lnTo>
                  <a:lnTo>
                    <a:pt x="1405990" y="906059"/>
                  </a:lnTo>
                  <a:lnTo>
                    <a:pt x="1417016" y="860031"/>
                  </a:lnTo>
                  <a:lnTo>
                    <a:pt x="1425024" y="812904"/>
                  </a:lnTo>
                  <a:lnTo>
                    <a:pt x="1429907" y="764785"/>
                  </a:lnTo>
                  <a:lnTo>
                    <a:pt x="1431558" y="715779"/>
                  </a:lnTo>
                  <a:lnTo>
                    <a:pt x="1429907" y="666773"/>
                  </a:lnTo>
                  <a:lnTo>
                    <a:pt x="1425024" y="618653"/>
                  </a:lnTo>
                  <a:lnTo>
                    <a:pt x="1417016" y="571526"/>
                  </a:lnTo>
                  <a:lnTo>
                    <a:pt x="1405990" y="525499"/>
                  </a:lnTo>
                  <a:lnTo>
                    <a:pt x="1392052" y="480677"/>
                  </a:lnTo>
                  <a:lnTo>
                    <a:pt x="1375309" y="437168"/>
                  </a:lnTo>
                  <a:lnTo>
                    <a:pt x="1355868" y="395078"/>
                  </a:lnTo>
                  <a:lnTo>
                    <a:pt x="1333834" y="354514"/>
                  </a:lnTo>
                  <a:lnTo>
                    <a:pt x="1309315" y="315583"/>
                  </a:lnTo>
                  <a:lnTo>
                    <a:pt x="1282418" y="278390"/>
                  </a:lnTo>
                  <a:lnTo>
                    <a:pt x="1253248" y="243043"/>
                  </a:lnTo>
                  <a:lnTo>
                    <a:pt x="1221913" y="209649"/>
                  </a:lnTo>
                  <a:lnTo>
                    <a:pt x="1188518" y="178313"/>
                  </a:lnTo>
                  <a:lnTo>
                    <a:pt x="1153172" y="149143"/>
                  </a:lnTo>
                  <a:lnTo>
                    <a:pt x="1115979" y="122245"/>
                  </a:lnTo>
                  <a:lnTo>
                    <a:pt x="1077048" y="97726"/>
                  </a:lnTo>
                  <a:lnTo>
                    <a:pt x="1036484" y="75692"/>
                  </a:lnTo>
                  <a:lnTo>
                    <a:pt x="994394" y="56250"/>
                  </a:lnTo>
                  <a:lnTo>
                    <a:pt x="950885" y="39507"/>
                  </a:lnTo>
                  <a:lnTo>
                    <a:pt x="906063" y="25568"/>
                  </a:lnTo>
                  <a:lnTo>
                    <a:pt x="860034" y="14542"/>
                  </a:lnTo>
                  <a:lnTo>
                    <a:pt x="812907" y="6534"/>
                  </a:lnTo>
                  <a:lnTo>
                    <a:pt x="764786" y="1651"/>
                  </a:lnTo>
                  <a:lnTo>
                    <a:pt x="715779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343042" y="3610879"/>
              <a:ext cx="1431925" cy="1431925"/>
            </a:xfrm>
            <a:custGeom>
              <a:avLst/>
              <a:gdLst/>
              <a:ahLst/>
              <a:cxnLst/>
              <a:rect l="l" t="t" r="r" b="b"/>
              <a:pathLst>
                <a:path w="1431925" h="1431925">
                  <a:moveTo>
                    <a:pt x="715768" y="0"/>
                  </a:moveTo>
                  <a:lnTo>
                    <a:pt x="666762" y="1651"/>
                  </a:lnTo>
                  <a:lnTo>
                    <a:pt x="618643" y="6534"/>
                  </a:lnTo>
                  <a:lnTo>
                    <a:pt x="571516" y="14542"/>
                  </a:lnTo>
                  <a:lnTo>
                    <a:pt x="525489" y="25568"/>
                  </a:lnTo>
                  <a:lnTo>
                    <a:pt x="480668" y="39507"/>
                  </a:lnTo>
                  <a:lnTo>
                    <a:pt x="437159" y="56250"/>
                  </a:lnTo>
                  <a:lnTo>
                    <a:pt x="395070" y="75692"/>
                  </a:lnTo>
                  <a:lnTo>
                    <a:pt x="354506" y="97726"/>
                  </a:lnTo>
                  <a:lnTo>
                    <a:pt x="315576" y="122245"/>
                  </a:lnTo>
                  <a:lnTo>
                    <a:pt x="278384" y="149143"/>
                  </a:lnTo>
                  <a:lnTo>
                    <a:pt x="243038" y="178313"/>
                  </a:lnTo>
                  <a:lnTo>
                    <a:pt x="209644" y="209649"/>
                  </a:lnTo>
                  <a:lnTo>
                    <a:pt x="178309" y="243043"/>
                  </a:lnTo>
                  <a:lnTo>
                    <a:pt x="149139" y="278390"/>
                  </a:lnTo>
                  <a:lnTo>
                    <a:pt x="122242" y="315583"/>
                  </a:lnTo>
                  <a:lnTo>
                    <a:pt x="97723" y="354514"/>
                  </a:lnTo>
                  <a:lnTo>
                    <a:pt x="75690" y="395078"/>
                  </a:lnTo>
                  <a:lnTo>
                    <a:pt x="56248" y="437168"/>
                  </a:lnTo>
                  <a:lnTo>
                    <a:pt x="39505" y="480677"/>
                  </a:lnTo>
                  <a:lnTo>
                    <a:pt x="25568" y="525499"/>
                  </a:lnTo>
                  <a:lnTo>
                    <a:pt x="14541" y="571526"/>
                  </a:lnTo>
                  <a:lnTo>
                    <a:pt x="6534" y="618653"/>
                  </a:lnTo>
                  <a:lnTo>
                    <a:pt x="1651" y="666773"/>
                  </a:lnTo>
                  <a:lnTo>
                    <a:pt x="0" y="715779"/>
                  </a:lnTo>
                  <a:lnTo>
                    <a:pt x="1651" y="764785"/>
                  </a:lnTo>
                  <a:lnTo>
                    <a:pt x="6534" y="812904"/>
                  </a:lnTo>
                  <a:lnTo>
                    <a:pt x="14541" y="860031"/>
                  </a:lnTo>
                  <a:lnTo>
                    <a:pt x="25568" y="906059"/>
                  </a:lnTo>
                  <a:lnTo>
                    <a:pt x="39505" y="950881"/>
                  </a:lnTo>
                  <a:lnTo>
                    <a:pt x="56248" y="994390"/>
                  </a:lnTo>
                  <a:lnTo>
                    <a:pt x="75690" y="1036479"/>
                  </a:lnTo>
                  <a:lnTo>
                    <a:pt x="97723" y="1077043"/>
                  </a:lnTo>
                  <a:lnTo>
                    <a:pt x="122242" y="1115975"/>
                  </a:lnTo>
                  <a:lnTo>
                    <a:pt x="149139" y="1153167"/>
                  </a:lnTo>
                  <a:lnTo>
                    <a:pt x="178309" y="1188514"/>
                  </a:lnTo>
                  <a:lnTo>
                    <a:pt x="209644" y="1221909"/>
                  </a:lnTo>
                  <a:lnTo>
                    <a:pt x="243038" y="1253244"/>
                  </a:lnTo>
                  <a:lnTo>
                    <a:pt x="278384" y="1282414"/>
                  </a:lnTo>
                  <a:lnTo>
                    <a:pt x="315576" y="1309312"/>
                  </a:lnTo>
                  <a:lnTo>
                    <a:pt x="354506" y="1333832"/>
                  </a:lnTo>
                  <a:lnTo>
                    <a:pt x="395070" y="1355866"/>
                  </a:lnTo>
                  <a:lnTo>
                    <a:pt x="437159" y="1375308"/>
                  </a:lnTo>
                  <a:lnTo>
                    <a:pt x="480668" y="1392051"/>
                  </a:lnTo>
                  <a:lnTo>
                    <a:pt x="525489" y="1405989"/>
                  </a:lnTo>
                  <a:lnTo>
                    <a:pt x="571516" y="1417016"/>
                  </a:lnTo>
                  <a:lnTo>
                    <a:pt x="618643" y="1425024"/>
                  </a:lnTo>
                  <a:lnTo>
                    <a:pt x="666762" y="1429907"/>
                  </a:lnTo>
                  <a:lnTo>
                    <a:pt x="715768" y="1431558"/>
                  </a:lnTo>
                  <a:lnTo>
                    <a:pt x="764775" y="1429907"/>
                  </a:lnTo>
                  <a:lnTo>
                    <a:pt x="812896" y="1425024"/>
                  </a:lnTo>
                  <a:lnTo>
                    <a:pt x="860024" y="1417016"/>
                  </a:lnTo>
                  <a:lnTo>
                    <a:pt x="906052" y="1405989"/>
                  </a:lnTo>
                  <a:lnTo>
                    <a:pt x="950874" y="1392051"/>
                  </a:lnTo>
                  <a:lnTo>
                    <a:pt x="994383" y="1375308"/>
                  </a:lnTo>
                  <a:lnTo>
                    <a:pt x="1036473" y="1355866"/>
                  </a:lnTo>
                  <a:lnTo>
                    <a:pt x="1077037" y="1333832"/>
                  </a:lnTo>
                  <a:lnTo>
                    <a:pt x="1115969" y="1309312"/>
                  </a:lnTo>
                  <a:lnTo>
                    <a:pt x="1153161" y="1282414"/>
                  </a:lnTo>
                  <a:lnTo>
                    <a:pt x="1188508" y="1253244"/>
                  </a:lnTo>
                  <a:lnTo>
                    <a:pt x="1221902" y="1221909"/>
                  </a:lnTo>
                  <a:lnTo>
                    <a:pt x="1253237" y="1188514"/>
                  </a:lnTo>
                  <a:lnTo>
                    <a:pt x="1282407" y="1153167"/>
                  </a:lnTo>
                  <a:lnTo>
                    <a:pt x="1309305" y="1115975"/>
                  </a:lnTo>
                  <a:lnTo>
                    <a:pt x="1333824" y="1077043"/>
                  </a:lnTo>
                  <a:lnTo>
                    <a:pt x="1355857" y="1036479"/>
                  </a:lnTo>
                  <a:lnTo>
                    <a:pt x="1375299" y="994390"/>
                  </a:lnTo>
                  <a:lnTo>
                    <a:pt x="1392042" y="950881"/>
                  </a:lnTo>
                  <a:lnTo>
                    <a:pt x="1405979" y="906059"/>
                  </a:lnTo>
                  <a:lnTo>
                    <a:pt x="1417006" y="860031"/>
                  </a:lnTo>
                  <a:lnTo>
                    <a:pt x="1425013" y="812904"/>
                  </a:lnTo>
                  <a:lnTo>
                    <a:pt x="1429896" y="764785"/>
                  </a:lnTo>
                  <a:lnTo>
                    <a:pt x="1431548" y="715779"/>
                  </a:lnTo>
                  <a:lnTo>
                    <a:pt x="1429896" y="666773"/>
                  </a:lnTo>
                  <a:lnTo>
                    <a:pt x="1425013" y="618653"/>
                  </a:lnTo>
                  <a:lnTo>
                    <a:pt x="1417006" y="571526"/>
                  </a:lnTo>
                  <a:lnTo>
                    <a:pt x="1405979" y="525499"/>
                  </a:lnTo>
                  <a:lnTo>
                    <a:pt x="1392042" y="480677"/>
                  </a:lnTo>
                  <a:lnTo>
                    <a:pt x="1375299" y="437168"/>
                  </a:lnTo>
                  <a:lnTo>
                    <a:pt x="1355857" y="395078"/>
                  </a:lnTo>
                  <a:lnTo>
                    <a:pt x="1333824" y="354514"/>
                  </a:lnTo>
                  <a:lnTo>
                    <a:pt x="1309305" y="315583"/>
                  </a:lnTo>
                  <a:lnTo>
                    <a:pt x="1282407" y="278390"/>
                  </a:lnTo>
                  <a:lnTo>
                    <a:pt x="1253237" y="243043"/>
                  </a:lnTo>
                  <a:lnTo>
                    <a:pt x="1221902" y="209649"/>
                  </a:lnTo>
                  <a:lnTo>
                    <a:pt x="1188508" y="178313"/>
                  </a:lnTo>
                  <a:lnTo>
                    <a:pt x="1153161" y="149143"/>
                  </a:lnTo>
                  <a:lnTo>
                    <a:pt x="1115969" y="122245"/>
                  </a:lnTo>
                  <a:lnTo>
                    <a:pt x="1077037" y="97726"/>
                  </a:lnTo>
                  <a:lnTo>
                    <a:pt x="1036473" y="75692"/>
                  </a:lnTo>
                  <a:lnTo>
                    <a:pt x="994383" y="56250"/>
                  </a:lnTo>
                  <a:lnTo>
                    <a:pt x="950874" y="39507"/>
                  </a:lnTo>
                  <a:lnTo>
                    <a:pt x="906052" y="25568"/>
                  </a:lnTo>
                  <a:lnTo>
                    <a:pt x="860024" y="14542"/>
                  </a:lnTo>
                  <a:lnTo>
                    <a:pt x="812896" y="6534"/>
                  </a:lnTo>
                  <a:lnTo>
                    <a:pt x="764775" y="1651"/>
                  </a:lnTo>
                  <a:lnTo>
                    <a:pt x="715768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1993690" y="5874099"/>
              <a:ext cx="1431925" cy="3695065"/>
            </a:xfrm>
            <a:custGeom>
              <a:avLst/>
              <a:gdLst/>
              <a:ahLst/>
              <a:cxnLst/>
              <a:rect l="l" t="t" r="r" b="b"/>
              <a:pathLst>
                <a:path w="1431925" h="3695065">
                  <a:moveTo>
                    <a:pt x="1431556" y="2978975"/>
                  </a:moveTo>
                  <a:lnTo>
                    <a:pt x="1429905" y="2929979"/>
                  </a:lnTo>
                  <a:lnTo>
                    <a:pt x="1425016" y="2881858"/>
                  </a:lnTo>
                  <a:lnTo>
                    <a:pt x="1417015" y="2834729"/>
                  </a:lnTo>
                  <a:lnTo>
                    <a:pt x="1405991" y="2788704"/>
                  </a:lnTo>
                  <a:lnTo>
                    <a:pt x="1392047" y="2743873"/>
                  </a:lnTo>
                  <a:lnTo>
                    <a:pt x="1375308" y="2700375"/>
                  </a:lnTo>
                  <a:lnTo>
                    <a:pt x="1355864" y="2658275"/>
                  </a:lnTo>
                  <a:lnTo>
                    <a:pt x="1333830" y="2617711"/>
                  </a:lnTo>
                  <a:lnTo>
                    <a:pt x="1309306" y="2578785"/>
                  </a:lnTo>
                  <a:lnTo>
                    <a:pt x="1282407" y="2541600"/>
                  </a:lnTo>
                  <a:lnTo>
                    <a:pt x="1253248" y="2506243"/>
                  </a:lnTo>
                  <a:lnTo>
                    <a:pt x="1221905" y="2472855"/>
                  </a:lnTo>
                  <a:lnTo>
                    <a:pt x="1188516" y="2441524"/>
                  </a:lnTo>
                  <a:lnTo>
                    <a:pt x="1153172" y="2412352"/>
                  </a:lnTo>
                  <a:lnTo>
                    <a:pt x="1115974" y="2385453"/>
                  </a:lnTo>
                  <a:lnTo>
                    <a:pt x="1077048" y="2360930"/>
                  </a:lnTo>
                  <a:lnTo>
                    <a:pt x="1036485" y="2338895"/>
                  </a:lnTo>
                  <a:lnTo>
                    <a:pt x="994384" y="2319464"/>
                  </a:lnTo>
                  <a:lnTo>
                    <a:pt x="950874" y="2302713"/>
                  </a:lnTo>
                  <a:lnTo>
                    <a:pt x="906056" y="2288781"/>
                  </a:lnTo>
                  <a:lnTo>
                    <a:pt x="860031" y="2277757"/>
                  </a:lnTo>
                  <a:lnTo>
                    <a:pt x="812901" y="2269744"/>
                  </a:lnTo>
                  <a:lnTo>
                    <a:pt x="764781" y="2264867"/>
                  </a:lnTo>
                  <a:lnTo>
                    <a:pt x="715772" y="2263216"/>
                  </a:lnTo>
                  <a:lnTo>
                    <a:pt x="666762" y="2264867"/>
                  </a:lnTo>
                  <a:lnTo>
                    <a:pt x="618655" y="2269744"/>
                  </a:lnTo>
                  <a:lnTo>
                    <a:pt x="571525" y="2277757"/>
                  </a:lnTo>
                  <a:lnTo>
                    <a:pt x="525500" y="2288781"/>
                  </a:lnTo>
                  <a:lnTo>
                    <a:pt x="480669" y="2302713"/>
                  </a:lnTo>
                  <a:lnTo>
                    <a:pt x="437159" y="2319464"/>
                  </a:lnTo>
                  <a:lnTo>
                    <a:pt x="395071" y="2338895"/>
                  </a:lnTo>
                  <a:lnTo>
                    <a:pt x="354507" y="2360930"/>
                  </a:lnTo>
                  <a:lnTo>
                    <a:pt x="315582" y="2385453"/>
                  </a:lnTo>
                  <a:lnTo>
                    <a:pt x="278384" y="2412352"/>
                  </a:lnTo>
                  <a:lnTo>
                    <a:pt x="243039" y="2441524"/>
                  </a:lnTo>
                  <a:lnTo>
                    <a:pt x="209638" y="2472855"/>
                  </a:lnTo>
                  <a:lnTo>
                    <a:pt x="178308" y="2506243"/>
                  </a:lnTo>
                  <a:lnTo>
                    <a:pt x="149136" y="2541600"/>
                  </a:lnTo>
                  <a:lnTo>
                    <a:pt x="122237" y="2578785"/>
                  </a:lnTo>
                  <a:lnTo>
                    <a:pt x="97726" y="2617711"/>
                  </a:lnTo>
                  <a:lnTo>
                    <a:pt x="75692" y="2658275"/>
                  </a:lnTo>
                  <a:lnTo>
                    <a:pt x="56248" y="2700375"/>
                  </a:lnTo>
                  <a:lnTo>
                    <a:pt x="39497" y="2743873"/>
                  </a:lnTo>
                  <a:lnTo>
                    <a:pt x="25565" y="2788704"/>
                  </a:lnTo>
                  <a:lnTo>
                    <a:pt x="14541" y="2834729"/>
                  </a:lnTo>
                  <a:lnTo>
                    <a:pt x="6527" y="2881858"/>
                  </a:lnTo>
                  <a:lnTo>
                    <a:pt x="1651" y="2929979"/>
                  </a:lnTo>
                  <a:lnTo>
                    <a:pt x="0" y="2978975"/>
                  </a:lnTo>
                  <a:lnTo>
                    <a:pt x="1651" y="3027984"/>
                  </a:lnTo>
                  <a:lnTo>
                    <a:pt x="6527" y="3076105"/>
                  </a:lnTo>
                  <a:lnTo>
                    <a:pt x="14541" y="3123234"/>
                  </a:lnTo>
                  <a:lnTo>
                    <a:pt x="25565" y="3169259"/>
                  </a:lnTo>
                  <a:lnTo>
                    <a:pt x="39497" y="3214090"/>
                  </a:lnTo>
                  <a:lnTo>
                    <a:pt x="56248" y="3257588"/>
                  </a:lnTo>
                  <a:lnTo>
                    <a:pt x="75692" y="3299688"/>
                  </a:lnTo>
                  <a:lnTo>
                    <a:pt x="97726" y="3340252"/>
                  </a:lnTo>
                  <a:lnTo>
                    <a:pt x="122237" y="3379178"/>
                  </a:lnTo>
                  <a:lnTo>
                    <a:pt x="149136" y="3416376"/>
                  </a:lnTo>
                  <a:lnTo>
                    <a:pt x="178308" y="3451720"/>
                  </a:lnTo>
                  <a:lnTo>
                    <a:pt x="209638" y="3485108"/>
                  </a:lnTo>
                  <a:lnTo>
                    <a:pt x="243039" y="3516452"/>
                  </a:lnTo>
                  <a:lnTo>
                    <a:pt x="278384" y="3545624"/>
                  </a:lnTo>
                  <a:lnTo>
                    <a:pt x="315582" y="3572510"/>
                  </a:lnTo>
                  <a:lnTo>
                    <a:pt x="354507" y="3597033"/>
                  </a:lnTo>
                  <a:lnTo>
                    <a:pt x="395071" y="3619068"/>
                  </a:lnTo>
                  <a:lnTo>
                    <a:pt x="437159" y="3638512"/>
                  </a:lnTo>
                  <a:lnTo>
                    <a:pt x="480669" y="3655250"/>
                  </a:lnTo>
                  <a:lnTo>
                    <a:pt x="525500" y="3669195"/>
                  </a:lnTo>
                  <a:lnTo>
                    <a:pt x="571525" y="3680218"/>
                  </a:lnTo>
                  <a:lnTo>
                    <a:pt x="618655" y="3688219"/>
                  </a:lnTo>
                  <a:lnTo>
                    <a:pt x="666762" y="3693109"/>
                  </a:lnTo>
                  <a:lnTo>
                    <a:pt x="715772" y="3694760"/>
                  </a:lnTo>
                  <a:lnTo>
                    <a:pt x="764781" y="3693109"/>
                  </a:lnTo>
                  <a:lnTo>
                    <a:pt x="812901" y="3688219"/>
                  </a:lnTo>
                  <a:lnTo>
                    <a:pt x="860031" y="3680218"/>
                  </a:lnTo>
                  <a:lnTo>
                    <a:pt x="906056" y="3669195"/>
                  </a:lnTo>
                  <a:lnTo>
                    <a:pt x="950874" y="3655250"/>
                  </a:lnTo>
                  <a:lnTo>
                    <a:pt x="994384" y="3638512"/>
                  </a:lnTo>
                  <a:lnTo>
                    <a:pt x="1036485" y="3619068"/>
                  </a:lnTo>
                  <a:lnTo>
                    <a:pt x="1077048" y="3597033"/>
                  </a:lnTo>
                  <a:lnTo>
                    <a:pt x="1115974" y="3572510"/>
                  </a:lnTo>
                  <a:lnTo>
                    <a:pt x="1153172" y="3545624"/>
                  </a:lnTo>
                  <a:lnTo>
                    <a:pt x="1188516" y="3516452"/>
                  </a:lnTo>
                  <a:lnTo>
                    <a:pt x="1221905" y="3485108"/>
                  </a:lnTo>
                  <a:lnTo>
                    <a:pt x="1253248" y="3451720"/>
                  </a:lnTo>
                  <a:lnTo>
                    <a:pt x="1282407" y="3416376"/>
                  </a:lnTo>
                  <a:lnTo>
                    <a:pt x="1309306" y="3379178"/>
                  </a:lnTo>
                  <a:lnTo>
                    <a:pt x="1333830" y="3340252"/>
                  </a:lnTo>
                  <a:lnTo>
                    <a:pt x="1355864" y="3299688"/>
                  </a:lnTo>
                  <a:lnTo>
                    <a:pt x="1375308" y="3257588"/>
                  </a:lnTo>
                  <a:lnTo>
                    <a:pt x="1392047" y="3214090"/>
                  </a:lnTo>
                  <a:lnTo>
                    <a:pt x="1405991" y="3169259"/>
                  </a:lnTo>
                  <a:lnTo>
                    <a:pt x="1417015" y="3123234"/>
                  </a:lnTo>
                  <a:lnTo>
                    <a:pt x="1425016" y="3076105"/>
                  </a:lnTo>
                  <a:lnTo>
                    <a:pt x="1429905" y="3027984"/>
                  </a:lnTo>
                  <a:lnTo>
                    <a:pt x="1431556" y="2978975"/>
                  </a:lnTo>
                  <a:close/>
                </a:path>
                <a:path w="1431925" h="3695065">
                  <a:moveTo>
                    <a:pt x="1431556" y="715772"/>
                  </a:moveTo>
                  <a:lnTo>
                    <a:pt x="1429905" y="666762"/>
                  </a:lnTo>
                  <a:lnTo>
                    <a:pt x="1425016" y="618642"/>
                  </a:lnTo>
                  <a:lnTo>
                    <a:pt x="1417015" y="571525"/>
                  </a:lnTo>
                  <a:lnTo>
                    <a:pt x="1405991" y="525487"/>
                  </a:lnTo>
                  <a:lnTo>
                    <a:pt x="1392047" y="480669"/>
                  </a:lnTo>
                  <a:lnTo>
                    <a:pt x="1375308" y="437159"/>
                  </a:lnTo>
                  <a:lnTo>
                    <a:pt x="1355864" y="395071"/>
                  </a:lnTo>
                  <a:lnTo>
                    <a:pt x="1333830" y="354507"/>
                  </a:lnTo>
                  <a:lnTo>
                    <a:pt x="1309306" y="315569"/>
                  </a:lnTo>
                  <a:lnTo>
                    <a:pt x="1282407" y="278384"/>
                  </a:lnTo>
                  <a:lnTo>
                    <a:pt x="1253248" y="243039"/>
                  </a:lnTo>
                  <a:lnTo>
                    <a:pt x="1221905" y="209638"/>
                  </a:lnTo>
                  <a:lnTo>
                    <a:pt x="1188516" y="178308"/>
                  </a:lnTo>
                  <a:lnTo>
                    <a:pt x="1153172" y="149136"/>
                  </a:lnTo>
                  <a:lnTo>
                    <a:pt x="1115974" y="122237"/>
                  </a:lnTo>
                  <a:lnTo>
                    <a:pt x="1077048" y="97726"/>
                  </a:lnTo>
                  <a:lnTo>
                    <a:pt x="1036485" y="75692"/>
                  </a:lnTo>
                  <a:lnTo>
                    <a:pt x="994384" y="56248"/>
                  </a:lnTo>
                  <a:lnTo>
                    <a:pt x="950874" y="39497"/>
                  </a:lnTo>
                  <a:lnTo>
                    <a:pt x="906056" y="25565"/>
                  </a:lnTo>
                  <a:lnTo>
                    <a:pt x="860031" y="14541"/>
                  </a:lnTo>
                  <a:lnTo>
                    <a:pt x="812901" y="6527"/>
                  </a:lnTo>
                  <a:lnTo>
                    <a:pt x="764781" y="1651"/>
                  </a:lnTo>
                  <a:lnTo>
                    <a:pt x="715772" y="0"/>
                  </a:lnTo>
                  <a:lnTo>
                    <a:pt x="666762" y="1651"/>
                  </a:lnTo>
                  <a:lnTo>
                    <a:pt x="618655" y="6527"/>
                  </a:lnTo>
                  <a:lnTo>
                    <a:pt x="571525" y="14541"/>
                  </a:lnTo>
                  <a:lnTo>
                    <a:pt x="525500" y="25565"/>
                  </a:lnTo>
                  <a:lnTo>
                    <a:pt x="480669" y="39497"/>
                  </a:lnTo>
                  <a:lnTo>
                    <a:pt x="437159" y="56248"/>
                  </a:lnTo>
                  <a:lnTo>
                    <a:pt x="395071" y="75692"/>
                  </a:lnTo>
                  <a:lnTo>
                    <a:pt x="354507" y="97726"/>
                  </a:lnTo>
                  <a:lnTo>
                    <a:pt x="315582" y="122237"/>
                  </a:lnTo>
                  <a:lnTo>
                    <a:pt x="278384" y="149136"/>
                  </a:lnTo>
                  <a:lnTo>
                    <a:pt x="243039" y="178308"/>
                  </a:lnTo>
                  <a:lnTo>
                    <a:pt x="209638" y="209638"/>
                  </a:lnTo>
                  <a:lnTo>
                    <a:pt x="178308" y="243039"/>
                  </a:lnTo>
                  <a:lnTo>
                    <a:pt x="149136" y="278384"/>
                  </a:lnTo>
                  <a:lnTo>
                    <a:pt x="122237" y="315569"/>
                  </a:lnTo>
                  <a:lnTo>
                    <a:pt x="97726" y="354507"/>
                  </a:lnTo>
                  <a:lnTo>
                    <a:pt x="75692" y="395071"/>
                  </a:lnTo>
                  <a:lnTo>
                    <a:pt x="56248" y="437159"/>
                  </a:lnTo>
                  <a:lnTo>
                    <a:pt x="39497" y="480669"/>
                  </a:lnTo>
                  <a:lnTo>
                    <a:pt x="25565" y="525487"/>
                  </a:lnTo>
                  <a:lnTo>
                    <a:pt x="14541" y="571525"/>
                  </a:lnTo>
                  <a:lnTo>
                    <a:pt x="6527" y="618642"/>
                  </a:lnTo>
                  <a:lnTo>
                    <a:pt x="1651" y="666762"/>
                  </a:lnTo>
                  <a:lnTo>
                    <a:pt x="0" y="715772"/>
                  </a:lnTo>
                  <a:lnTo>
                    <a:pt x="1651" y="764781"/>
                  </a:lnTo>
                  <a:lnTo>
                    <a:pt x="6527" y="812901"/>
                  </a:lnTo>
                  <a:lnTo>
                    <a:pt x="14541" y="860031"/>
                  </a:lnTo>
                  <a:lnTo>
                    <a:pt x="25565" y="906056"/>
                  </a:lnTo>
                  <a:lnTo>
                    <a:pt x="39497" y="950874"/>
                  </a:lnTo>
                  <a:lnTo>
                    <a:pt x="56248" y="994384"/>
                  </a:lnTo>
                  <a:lnTo>
                    <a:pt x="75692" y="1036472"/>
                  </a:lnTo>
                  <a:lnTo>
                    <a:pt x="97726" y="1077036"/>
                  </a:lnTo>
                  <a:lnTo>
                    <a:pt x="122237" y="1115974"/>
                  </a:lnTo>
                  <a:lnTo>
                    <a:pt x="149136" y="1153160"/>
                  </a:lnTo>
                  <a:lnTo>
                    <a:pt x="178308" y="1188504"/>
                  </a:lnTo>
                  <a:lnTo>
                    <a:pt x="209638" y="1221905"/>
                  </a:lnTo>
                  <a:lnTo>
                    <a:pt x="243039" y="1253236"/>
                  </a:lnTo>
                  <a:lnTo>
                    <a:pt x="278384" y="1282407"/>
                  </a:lnTo>
                  <a:lnTo>
                    <a:pt x="315582" y="1309306"/>
                  </a:lnTo>
                  <a:lnTo>
                    <a:pt x="354507" y="1333817"/>
                  </a:lnTo>
                  <a:lnTo>
                    <a:pt x="395071" y="1355852"/>
                  </a:lnTo>
                  <a:lnTo>
                    <a:pt x="437159" y="1375295"/>
                  </a:lnTo>
                  <a:lnTo>
                    <a:pt x="480669" y="1392034"/>
                  </a:lnTo>
                  <a:lnTo>
                    <a:pt x="525500" y="1405978"/>
                  </a:lnTo>
                  <a:lnTo>
                    <a:pt x="571525" y="1417002"/>
                  </a:lnTo>
                  <a:lnTo>
                    <a:pt x="618655" y="1425016"/>
                  </a:lnTo>
                  <a:lnTo>
                    <a:pt x="666762" y="1429893"/>
                  </a:lnTo>
                  <a:lnTo>
                    <a:pt x="715772" y="1431544"/>
                  </a:lnTo>
                  <a:lnTo>
                    <a:pt x="764781" y="1429893"/>
                  </a:lnTo>
                  <a:lnTo>
                    <a:pt x="812901" y="1425016"/>
                  </a:lnTo>
                  <a:lnTo>
                    <a:pt x="860031" y="1417002"/>
                  </a:lnTo>
                  <a:lnTo>
                    <a:pt x="906056" y="1405978"/>
                  </a:lnTo>
                  <a:lnTo>
                    <a:pt x="950874" y="1392034"/>
                  </a:lnTo>
                  <a:lnTo>
                    <a:pt x="994384" y="1375295"/>
                  </a:lnTo>
                  <a:lnTo>
                    <a:pt x="1036485" y="1355852"/>
                  </a:lnTo>
                  <a:lnTo>
                    <a:pt x="1077048" y="1333817"/>
                  </a:lnTo>
                  <a:lnTo>
                    <a:pt x="1115974" y="1309306"/>
                  </a:lnTo>
                  <a:lnTo>
                    <a:pt x="1153172" y="1282407"/>
                  </a:lnTo>
                  <a:lnTo>
                    <a:pt x="1188516" y="1253236"/>
                  </a:lnTo>
                  <a:lnTo>
                    <a:pt x="1221905" y="1221905"/>
                  </a:lnTo>
                  <a:lnTo>
                    <a:pt x="1253248" y="1188504"/>
                  </a:lnTo>
                  <a:lnTo>
                    <a:pt x="1282407" y="1153160"/>
                  </a:lnTo>
                  <a:lnTo>
                    <a:pt x="1309306" y="1115974"/>
                  </a:lnTo>
                  <a:lnTo>
                    <a:pt x="1333830" y="1077036"/>
                  </a:lnTo>
                  <a:lnTo>
                    <a:pt x="1355864" y="1036472"/>
                  </a:lnTo>
                  <a:lnTo>
                    <a:pt x="1375308" y="994384"/>
                  </a:lnTo>
                  <a:lnTo>
                    <a:pt x="1392047" y="950874"/>
                  </a:lnTo>
                  <a:lnTo>
                    <a:pt x="1405991" y="906056"/>
                  </a:lnTo>
                  <a:lnTo>
                    <a:pt x="1417015" y="860031"/>
                  </a:lnTo>
                  <a:lnTo>
                    <a:pt x="1425016" y="812901"/>
                  </a:lnTo>
                  <a:lnTo>
                    <a:pt x="1429905" y="764781"/>
                  </a:lnTo>
                  <a:lnTo>
                    <a:pt x="1431556" y="715772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304001" y="8137302"/>
              <a:ext cx="1431925" cy="1431925"/>
            </a:xfrm>
            <a:custGeom>
              <a:avLst/>
              <a:gdLst/>
              <a:ahLst/>
              <a:cxnLst/>
              <a:rect l="l" t="t" r="r" b="b"/>
              <a:pathLst>
                <a:path w="1431925" h="1431925">
                  <a:moveTo>
                    <a:pt x="715779" y="0"/>
                  </a:moveTo>
                  <a:lnTo>
                    <a:pt x="666773" y="1651"/>
                  </a:lnTo>
                  <a:lnTo>
                    <a:pt x="618653" y="6534"/>
                  </a:lnTo>
                  <a:lnTo>
                    <a:pt x="571526" y="14541"/>
                  </a:lnTo>
                  <a:lnTo>
                    <a:pt x="525499" y="25568"/>
                  </a:lnTo>
                  <a:lnTo>
                    <a:pt x="480677" y="39505"/>
                  </a:lnTo>
                  <a:lnTo>
                    <a:pt x="437168" y="56248"/>
                  </a:lnTo>
                  <a:lnTo>
                    <a:pt x="395078" y="75690"/>
                  </a:lnTo>
                  <a:lnTo>
                    <a:pt x="354514" y="97723"/>
                  </a:lnTo>
                  <a:lnTo>
                    <a:pt x="315583" y="122242"/>
                  </a:lnTo>
                  <a:lnTo>
                    <a:pt x="278390" y="149139"/>
                  </a:lnTo>
                  <a:lnTo>
                    <a:pt x="243043" y="178309"/>
                  </a:lnTo>
                  <a:lnTo>
                    <a:pt x="209649" y="209644"/>
                  </a:lnTo>
                  <a:lnTo>
                    <a:pt x="178313" y="243038"/>
                  </a:lnTo>
                  <a:lnTo>
                    <a:pt x="149143" y="278384"/>
                  </a:lnTo>
                  <a:lnTo>
                    <a:pt x="122245" y="315576"/>
                  </a:lnTo>
                  <a:lnTo>
                    <a:pt x="97726" y="354506"/>
                  </a:lnTo>
                  <a:lnTo>
                    <a:pt x="75692" y="395070"/>
                  </a:lnTo>
                  <a:lnTo>
                    <a:pt x="56250" y="437159"/>
                  </a:lnTo>
                  <a:lnTo>
                    <a:pt x="39507" y="480668"/>
                  </a:lnTo>
                  <a:lnTo>
                    <a:pt x="25568" y="525489"/>
                  </a:lnTo>
                  <a:lnTo>
                    <a:pt x="14542" y="571516"/>
                  </a:lnTo>
                  <a:lnTo>
                    <a:pt x="6534" y="618643"/>
                  </a:lnTo>
                  <a:lnTo>
                    <a:pt x="1651" y="666762"/>
                  </a:lnTo>
                  <a:lnTo>
                    <a:pt x="0" y="715768"/>
                  </a:lnTo>
                  <a:lnTo>
                    <a:pt x="1651" y="764775"/>
                  </a:lnTo>
                  <a:lnTo>
                    <a:pt x="6534" y="812896"/>
                  </a:lnTo>
                  <a:lnTo>
                    <a:pt x="14542" y="860024"/>
                  </a:lnTo>
                  <a:lnTo>
                    <a:pt x="25568" y="906052"/>
                  </a:lnTo>
                  <a:lnTo>
                    <a:pt x="39507" y="950874"/>
                  </a:lnTo>
                  <a:lnTo>
                    <a:pt x="56250" y="994383"/>
                  </a:lnTo>
                  <a:lnTo>
                    <a:pt x="75692" y="1036473"/>
                  </a:lnTo>
                  <a:lnTo>
                    <a:pt x="97726" y="1077037"/>
                  </a:lnTo>
                  <a:lnTo>
                    <a:pt x="122245" y="1115969"/>
                  </a:lnTo>
                  <a:lnTo>
                    <a:pt x="149143" y="1153161"/>
                  </a:lnTo>
                  <a:lnTo>
                    <a:pt x="178313" y="1188508"/>
                  </a:lnTo>
                  <a:lnTo>
                    <a:pt x="209649" y="1221902"/>
                  </a:lnTo>
                  <a:lnTo>
                    <a:pt x="243043" y="1253237"/>
                  </a:lnTo>
                  <a:lnTo>
                    <a:pt x="278390" y="1282407"/>
                  </a:lnTo>
                  <a:lnTo>
                    <a:pt x="315583" y="1309305"/>
                  </a:lnTo>
                  <a:lnTo>
                    <a:pt x="354514" y="1333824"/>
                  </a:lnTo>
                  <a:lnTo>
                    <a:pt x="395078" y="1355857"/>
                  </a:lnTo>
                  <a:lnTo>
                    <a:pt x="437168" y="1375299"/>
                  </a:lnTo>
                  <a:lnTo>
                    <a:pt x="480677" y="1392042"/>
                  </a:lnTo>
                  <a:lnTo>
                    <a:pt x="525499" y="1405979"/>
                  </a:lnTo>
                  <a:lnTo>
                    <a:pt x="571526" y="1417006"/>
                  </a:lnTo>
                  <a:lnTo>
                    <a:pt x="618653" y="1425013"/>
                  </a:lnTo>
                  <a:lnTo>
                    <a:pt x="666773" y="1429896"/>
                  </a:lnTo>
                  <a:lnTo>
                    <a:pt x="715779" y="1431548"/>
                  </a:lnTo>
                  <a:lnTo>
                    <a:pt x="764786" y="1429896"/>
                  </a:lnTo>
                  <a:lnTo>
                    <a:pt x="812907" y="1425013"/>
                  </a:lnTo>
                  <a:lnTo>
                    <a:pt x="860034" y="1417006"/>
                  </a:lnTo>
                  <a:lnTo>
                    <a:pt x="906063" y="1405979"/>
                  </a:lnTo>
                  <a:lnTo>
                    <a:pt x="950885" y="1392042"/>
                  </a:lnTo>
                  <a:lnTo>
                    <a:pt x="994394" y="1375299"/>
                  </a:lnTo>
                  <a:lnTo>
                    <a:pt x="1036484" y="1355857"/>
                  </a:lnTo>
                  <a:lnTo>
                    <a:pt x="1077048" y="1333824"/>
                  </a:lnTo>
                  <a:lnTo>
                    <a:pt x="1115979" y="1309305"/>
                  </a:lnTo>
                  <a:lnTo>
                    <a:pt x="1153172" y="1282407"/>
                  </a:lnTo>
                  <a:lnTo>
                    <a:pt x="1188518" y="1253237"/>
                  </a:lnTo>
                  <a:lnTo>
                    <a:pt x="1221913" y="1221902"/>
                  </a:lnTo>
                  <a:lnTo>
                    <a:pt x="1253248" y="1188508"/>
                  </a:lnTo>
                  <a:lnTo>
                    <a:pt x="1282418" y="1153161"/>
                  </a:lnTo>
                  <a:lnTo>
                    <a:pt x="1309315" y="1115969"/>
                  </a:lnTo>
                  <a:lnTo>
                    <a:pt x="1333834" y="1077037"/>
                  </a:lnTo>
                  <a:lnTo>
                    <a:pt x="1355868" y="1036473"/>
                  </a:lnTo>
                  <a:lnTo>
                    <a:pt x="1375309" y="994383"/>
                  </a:lnTo>
                  <a:lnTo>
                    <a:pt x="1392052" y="950874"/>
                  </a:lnTo>
                  <a:lnTo>
                    <a:pt x="1405990" y="906052"/>
                  </a:lnTo>
                  <a:lnTo>
                    <a:pt x="1417016" y="860024"/>
                  </a:lnTo>
                  <a:lnTo>
                    <a:pt x="1425024" y="812896"/>
                  </a:lnTo>
                  <a:lnTo>
                    <a:pt x="1429907" y="764775"/>
                  </a:lnTo>
                  <a:lnTo>
                    <a:pt x="1431558" y="715768"/>
                  </a:lnTo>
                  <a:lnTo>
                    <a:pt x="1429907" y="666762"/>
                  </a:lnTo>
                  <a:lnTo>
                    <a:pt x="1425024" y="618643"/>
                  </a:lnTo>
                  <a:lnTo>
                    <a:pt x="1417016" y="571516"/>
                  </a:lnTo>
                  <a:lnTo>
                    <a:pt x="1405990" y="525489"/>
                  </a:lnTo>
                  <a:lnTo>
                    <a:pt x="1392052" y="480668"/>
                  </a:lnTo>
                  <a:lnTo>
                    <a:pt x="1375309" y="437159"/>
                  </a:lnTo>
                  <a:lnTo>
                    <a:pt x="1355868" y="395070"/>
                  </a:lnTo>
                  <a:lnTo>
                    <a:pt x="1333834" y="354506"/>
                  </a:lnTo>
                  <a:lnTo>
                    <a:pt x="1309315" y="315576"/>
                  </a:lnTo>
                  <a:lnTo>
                    <a:pt x="1282418" y="278384"/>
                  </a:lnTo>
                  <a:lnTo>
                    <a:pt x="1253248" y="243038"/>
                  </a:lnTo>
                  <a:lnTo>
                    <a:pt x="1221913" y="209644"/>
                  </a:lnTo>
                  <a:lnTo>
                    <a:pt x="1188518" y="178309"/>
                  </a:lnTo>
                  <a:lnTo>
                    <a:pt x="1153172" y="149139"/>
                  </a:lnTo>
                  <a:lnTo>
                    <a:pt x="1115979" y="122242"/>
                  </a:lnTo>
                  <a:lnTo>
                    <a:pt x="1077048" y="97723"/>
                  </a:lnTo>
                  <a:lnTo>
                    <a:pt x="1036484" y="75690"/>
                  </a:lnTo>
                  <a:lnTo>
                    <a:pt x="994394" y="56248"/>
                  </a:lnTo>
                  <a:lnTo>
                    <a:pt x="950885" y="39505"/>
                  </a:lnTo>
                  <a:lnTo>
                    <a:pt x="906063" y="25568"/>
                  </a:lnTo>
                  <a:lnTo>
                    <a:pt x="860034" y="14541"/>
                  </a:lnTo>
                  <a:lnTo>
                    <a:pt x="812907" y="6534"/>
                  </a:lnTo>
                  <a:lnTo>
                    <a:pt x="764786" y="1651"/>
                  </a:lnTo>
                  <a:lnTo>
                    <a:pt x="715779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720441" y="3881710"/>
              <a:ext cx="612140" cy="850900"/>
            </a:xfrm>
            <a:custGeom>
              <a:avLst/>
              <a:gdLst/>
              <a:ahLst/>
              <a:cxnLst/>
              <a:rect l="l" t="t" r="r" b="b"/>
              <a:pathLst>
                <a:path w="612139" h="850900">
                  <a:moveTo>
                    <a:pt x="340791" y="110591"/>
                  </a:moveTo>
                  <a:lnTo>
                    <a:pt x="336550" y="106349"/>
                  </a:lnTo>
                  <a:lnTo>
                    <a:pt x="275043" y="106349"/>
                  </a:lnTo>
                  <a:lnTo>
                    <a:pt x="270802" y="110591"/>
                  </a:lnTo>
                  <a:lnTo>
                    <a:pt x="270802" y="121069"/>
                  </a:lnTo>
                  <a:lnTo>
                    <a:pt x="275043" y="125310"/>
                  </a:lnTo>
                  <a:lnTo>
                    <a:pt x="331317" y="125310"/>
                  </a:lnTo>
                  <a:lnTo>
                    <a:pt x="336550" y="125310"/>
                  </a:lnTo>
                  <a:lnTo>
                    <a:pt x="340791" y="121069"/>
                  </a:lnTo>
                  <a:lnTo>
                    <a:pt x="340791" y="110591"/>
                  </a:lnTo>
                  <a:close/>
                </a:path>
                <a:path w="612139" h="850900">
                  <a:moveTo>
                    <a:pt x="388620" y="158292"/>
                  </a:moveTo>
                  <a:lnTo>
                    <a:pt x="384378" y="154051"/>
                  </a:lnTo>
                  <a:lnTo>
                    <a:pt x="227241" y="154051"/>
                  </a:lnTo>
                  <a:lnTo>
                    <a:pt x="222999" y="158292"/>
                  </a:lnTo>
                  <a:lnTo>
                    <a:pt x="222986" y="168757"/>
                  </a:lnTo>
                  <a:lnTo>
                    <a:pt x="227241" y="172999"/>
                  </a:lnTo>
                  <a:lnTo>
                    <a:pt x="379145" y="172999"/>
                  </a:lnTo>
                  <a:lnTo>
                    <a:pt x="384378" y="172999"/>
                  </a:lnTo>
                  <a:lnTo>
                    <a:pt x="388620" y="168757"/>
                  </a:lnTo>
                  <a:lnTo>
                    <a:pt x="388620" y="158292"/>
                  </a:lnTo>
                  <a:close/>
                </a:path>
                <a:path w="612139" h="850900">
                  <a:moveTo>
                    <a:pt x="611593" y="151257"/>
                  </a:moveTo>
                  <a:lnTo>
                    <a:pt x="609447" y="140614"/>
                  </a:lnTo>
                  <a:lnTo>
                    <a:pt x="603567" y="131914"/>
                  </a:lnTo>
                  <a:lnTo>
                    <a:pt x="594868" y="126047"/>
                  </a:lnTo>
                  <a:lnTo>
                    <a:pt x="584225" y="123888"/>
                  </a:lnTo>
                  <a:lnTo>
                    <a:pt x="468503" y="123888"/>
                  </a:lnTo>
                  <a:lnTo>
                    <a:pt x="468503" y="110591"/>
                  </a:lnTo>
                  <a:lnTo>
                    <a:pt x="464261" y="106349"/>
                  </a:lnTo>
                  <a:lnTo>
                    <a:pt x="449554" y="106349"/>
                  </a:lnTo>
                  <a:lnTo>
                    <a:pt x="449554" y="125310"/>
                  </a:lnTo>
                  <a:lnTo>
                    <a:pt x="449554" y="128130"/>
                  </a:lnTo>
                  <a:lnTo>
                    <a:pt x="449554" y="138607"/>
                  </a:lnTo>
                  <a:lnTo>
                    <a:pt x="449554" y="188442"/>
                  </a:lnTo>
                  <a:lnTo>
                    <a:pt x="449541" y="198932"/>
                  </a:lnTo>
                  <a:lnTo>
                    <a:pt x="449554" y="201752"/>
                  </a:lnTo>
                  <a:lnTo>
                    <a:pt x="162077" y="201752"/>
                  </a:lnTo>
                  <a:lnTo>
                    <a:pt x="162077" y="198932"/>
                  </a:lnTo>
                  <a:lnTo>
                    <a:pt x="162077" y="188455"/>
                  </a:lnTo>
                  <a:lnTo>
                    <a:pt x="162077" y="138607"/>
                  </a:lnTo>
                  <a:lnTo>
                    <a:pt x="162077" y="128130"/>
                  </a:lnTo>
                  <a:lnTo>
                    <a:pt x="162077" y="125310"/>
                  </a:lnTo>
                  <a:lnTo>
                    <a:pt x="240360" y="125310"/>
                  </a:lnTo>
                  <a:lnTo>
                    <a:pt x="244602" y="121056"/>
                  </a:lnTo>
                  <a:lnTo>
                    <a:pt x="244602" y="80060"/>
                  </a:lnTo>
                  <a:lnTo>
                    <a:pt x="257276" y="75742"/>
                  </a:lnTo>
                  <a:lnTo>
                    <a:pt x="271119" y="66027"/>
                  </a:lnTo>
                  <a:lnTo>
                    <a:pt x="273697" y="62255"/>
                  </a:lnTo>
                  <a:lnTo>
                    <a:pt x="282905" y="48742"/>
                  </a:lnTo>
                  <a:lnTo>
                    <a:pt x="289433" y="21717"/>
                  </a:lnTo>
                  <a:lnTo>
                    <a:pt x="296240" y="19672"/>
                  </a:lnTo>
                  <a:lnTo>
                    <a:pt x="305803" y="18986"/>
                  </a:lnTo>
                  <a:lnTo>
                    <a:pt x="315366" y="19672"/>
                  </a:lnTo>
                  <a:lnTo>
                    <a:pt x="322173" y="21717"/>
                  </a:lnTo>
                  <a:lnTo>
                    <a:pt x="328701" y="48742"/>
                  </a:lnTo>
                  <a:lnTo>
                    <a:pt x="340487" y="66027"/>
                  </a:lnTo>
                  <a:lnTo>
                    <a:pt x="354330" y="75742"/>
                  </a:lnTo>
                  <a:lnTo>
                    <a:pt x="366991" y="80060"/>
                  </a:lnTo>
                  <a:lnTo>
                    <a:pt x="366991" y="121056"/>
                  </a:lnTo>
                  <a:lnTo>
                    <a:pt x="371246" y="125310"/>
                  </a:lnTo>
                  <a:lnTo>
                    <a:pt x="449554" y="125310"/>
                  </a:lnTo>
                  <a:lnTo>
                    <a:pt x="449554" y="106349"/>
                  </a:lnTo>
                  <a:lnTo>
                    <a:pt x="385953" y="106349"/>
                  </a:lnTo>
                  <a:lnTo>
                    <a:pt x="385953" y="69151"/>
                  </a:lnTo>
                  <a:lnTo>
                    <a:pt x="384911" y="66687"/>
                  </a:lnTo>
                  <a:lnTo>
                    <a:pt x="381215" y="63119"/>
                  </a:lnTo>
                  <a:lnTo>
                    <a:pt x="378929" y="62255"/>
                  </a:lnTo>
                  <a:lnTo>
                    <a:pt x="378714" y="62166"/>
                  </a:lnTo>
                  <a:lnTo>
                    <a:pt x="341223" y="18986"/>
                  </a:lnTo>
                  <a:lnTo>
                    <a:pt x="340868" y="17564"/>
                  </a:lnTo>
                  <a:lnTo>
                    <a:pt x="305803" y="0"/>
                  </a:lnTo>
                  <a:lnTo>
                    <a:pt x="297446" y="444"/>
                  </a:lnTo>
                  <a:lnTo>
                    <a:pt x="270725" y="17564"/>
                  </a:lnTo>
                  <a:lnTo>
                    <a:pt x="264553" y="43078"/>
                  </a:lnTo>
                  <a:lnTo>
                    <a:pt x="253326" y="56388"/>
                  </a:lnTo>
                  <a:lnTo>
                    <a:pt x="241973" y="61455"/>
                  </a:lnTo>
                  <a:lnTo>
                    <a:pt x="235458" y="62255"/>
                  </a:lnTo>
                  <a:lnTo>
                    <a:pt x="232892" y="62166"/>
                  </a:lnTo>
                  <a:lnTo>
                    <a:pt x="230378" y="63119"/>
                  </a:lnTo>
                  <a:lnTo>
                    <a:pt x="226695" y="66700"/>
                  </a:lnTo>
                  <a:lnTo>
                    <a:pt x="225640" y="69151"/>
                  </a:lnTo>
                  <a:lnTo>
                    <a:pt x="225640" y="106349"/>
                  </a:lnTo>
                  <a:lnTo>
                    <a:pt x="147358" y="106349"/>
                  </a:lnTo>
                  <a:lnTo>
                    <a:pt x="143116" y="110591"/>
                  </a:lnTo>
                  <a:lnTo>
                    <a:pt x="143116" y="123888"/>
                  </a:lnTo>
                  <a:lnTo>
                    <a:pt x="27368" y="123888"/>
                  </a:lnTo>
                  <a:lnTo>
                    <a:pt x="16725" y="126047"/>
                  </a:lnTo>
                  <a:lnTo>
                    <a:pt x="8026" y="131914"/>
                  </a:lnTo>
                  <a:lnTo>
                    <a:pt x="2159" y="140614"/>
                  </a:lnTo>
                  <a:lnTo>
                    <a:pt x="0" y="151257"/>
                  </a:lnTo>
                  <a:lnTo>
                    <a:pt x="0" y="823099"/>
                  </a:lnTo>
                  <a:lnTo>
                    <a:pt x="2159" y="833729"/>
                  </a:lnTo>
                  <a:lnTo>
                    <a:pt x="8026" y="842429"/>
                  </a:lnTo>
                  <a:lnTo>
                    <a:pt x="16725" y="848296"/>
                  </a:lnTo>
                  <a:lnTo>
                    <a:pt x="27368" y="850442"/>
                  </a:lnTo>
                  <a:lnTo>
                    <a:pt x="584225" y="850442"/>
                  </a:lnTo>
                  <a:lnTo>
                    <a:pt x="594868" y="848296"/>
                  </a:lnTo>
                  <a:lnTo>
                    <a:pt x="603567" y="842429"/>
                  </a:lnTo>
                  <a:lnTo>
                    <a:pt x="609447" y="833729"/>
                  </a:lnTo>
                  <a:lnTo>
                    <a:pt x="609892" y="831481"/>
                  </a:lnTo>
                  <a:lnTo>
                    <a:pt x="611593" y="823099"/>
                  </a:lnTo>
                  <a:lnTo>
                    <a:pt x="611593" y="654456"/>
                  </a:lnTo>
                  <a:lnTo>
                    <a:pt x="607352" y="650214"/>
                  </a:lnTo>
                  <a:lnTo>
                    <a:pt x="596887" y="650214"/>
                  </a:lnTo>
                  <a:lnTo>
                    <a:pt x="592632" y="654456"/>
                  </a:lnTo>
                  <a:lnTo>
                    <a:pt x="592632" y="827709"/>
                  </a:lnTo>
                  <a:lnTo>
                    <a:pt x="588860" y="831481"/>
                  </a:lnTo>
                  <a:lnTo>
                    <a:pt x="22733" y="831481"/>
                  </a:lnTo>
                  <a:lnTo>
                    <a:pt x="18961" y="827709"/>
                  </a:lnTo>
                  <a:lnTo>
                    <a:pt x="18961" y="146608"/>
                  </a:lnTo>
                  <a:lnTo>
                    <a:pt x="22733" y="142849"/>
                  </a:lnTo>
                  <a:lnTo>
                    <a:pt x="143116" y="142849"/>
                  </a:lnTo>
                  <a:lnTo>
                    <a:pt x="143116" y="184213"/>
                  </a:lnTo>
                  <a:lnTo>
                    <a:pt x="64579" y="184213"/>
                  </a:lnTo>
                  <a:lnTo>
                    <a:pt x="60337" y="188455"/>
                  </a:lnTo>
                  <a:lnTo>
                    <a:pt x="60337" y="785901"/>
                  </a:lnTo>
                  <a:lnTo>
                    <a:pt x="64579" y="790130"/>
                  </a:lnTo>
                  <a:lnTo>
                    <a:pt x="547014" y="790130"/>
                  </a:lnTo>
                  <a:lnTo>
                    <a:pt x="551256" y="785901"/>
                  </a:lnTo>
                  <a:lnTo>
                    <a:pt x="551256" y="771169"/>
                  </a:lnTo>
                  <a:lnTo>
                    <a:pt x="551256" y="624827"/>
                  </a:lnTo>
                  <a:lnTo>
                    <a:pt x="547014" y="620585"/>
                  </a:lnTo>
                  <a:lnTo>
                    <a:pt x="536549" y="620585"/>
                  </a:lnTo>
                  <a:lnTo>
                    <a:pt x="532307" y="624827"/>
                  </a:lnTo>
                  <a:lnTo>
                    <a:pt x="532307" y="771169"/>
                  </a:lnTo>
                  <a:lnTo>
                    <a:pt x="79298" y="771169"/>
                  </a:lnTo>
                  <a:lnTo>
                    <a:pt x="79298" y="203174"/>
                  </a:lnTo>
                  <a:lnTo>
                    <a:pt x="143116" y="203174"/>
                  </a:lnTo>
                  <a:lnTo>
                    <a:pt x="143116" y="216471"/>
                  </a:lnTo>
                  <a:lnTo>
                    <a:pt x="147370" y="220713"/>
                  </a:lnTo>
                  <a:lnTo>
                    <a:pt x="464261" y="220713"/>
                  </a:lnTo>
                  <a:lnTo>
                    <a:pt x="468503" y="216471"/>
                  </a:lnTo>
                  <a:lnTo>
                    <a:pt x="468503" y="203174"/>
                  </a:lnTo>
                  <a:lnTo>
                    <a:pt x="532307" y="203174"/>
                  </a:lnTo>
                  <a:lnTo>
                    <a:pt x="532307" y="333298"/>
                  </a:lnTo>
                  <a:lnTo>
                    <a:pt x="536549" y="337540"/>
                  </a:lnTo>
                  <a:lnTo>
                    <a:pt x="547014" y="337540"/>
                  </a:lnTo>
                  <a:lnTo>
                    <a:pt x="551256" y="333298"/>
                  </a:lnTo>
                  <a:lnTo>
                    <a:pt x="551256" y="188455"/>
                  </a:lnTo>
                  <a:lnTo>
                    <a:pt x="547014" y="184200"/>
                  </a:lnTo>
                  <a:lnTo>
                    <a:pt x="468503" y="184213"/>
                  </a:lnTo>
                  <a:lnTo>
                    <a:pt x="468503" y="142849"/>
                  </a:lnTo>
                  <a:lnTo>
                    <a:pt x="588860" y="142849"/>
                  </a:lnTo>
                  <a:lnTo>
                    <a:pt x="592620" y="146608"/>
                  </a:lnTo>
                  <a:lnTo>
                    <a:pt x="592632" y="303669"/>
                  </a:lnTo>
                  <a:lnTo>
                    <a:pt x="596887" y="307911"/>
                  </a:lnTo>
                  <a:lnTo>
                    <a:pt x="607352" y="307911"/>
                  </a:lnTo>
                  <a:lnTo>
                    <a:pt x="611593" y="303669"/>
                  </a:lnTo>
                  <a:lnTo>
                    <a:pt x="611593" y="151257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1091" y="4159364"/>
              <a:ext cx="70992" cy="7089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70136" y="4165123"/>
              <a:ext cx="241300" cy="59690"/>
            </a:xfrm>
            <a:custGeom>
              <a:avLst/>
              <a:gdLst/>
              <a:ahLst/>
              <a:cxnLst/>
              <a:rect l="l" t="t" r="r" b="b"/>
              <a:pathLst>
                <a:path w="241300" h="59689">
                  <a:moveTo>
                    <a:pt x="241261" y="44678"/>
                  </a:moveTo>
                  <a:lnTo>
                    <a:pt x="237020" y="40436"/>
                  </a:lnTo>
                  <a:lnTo>
                    <a:pt x="4254" y="40436"/>
                  </a:lnTo>
                  <a:lnTo>
                    <a:pt x="0" y="44678"/>
                  </a:lnTo>
                  <a:lnTo>
                    <a:pt x="0" y="55143"/>
                  </a:lnTo>
                  <a:lnTo>
                    <a:pt x="4254" y="59385"/>
                  </a:lnTo>
                  <a:lnTo>
                    <a:pt x="231787" y="59385"/>
                  </a:lnTo>
                  <a:lnTo>
                    <a:pt x="237020" y="59385"/>
                  </a:lnTo>
                  <a:lnTo>
                    <a:pt x="241261" y="55143"/>
                  </a:lnTo>
                  <a:lnTo>
                    <a:pt x="241261" y="44678"/>
                  </a:lnTo>
                  <a:close/>
                </a:path>
                <a:path w="241300" h="59689">
                  <a:moveTo>
                    <a:pt x="241261" y="4254"/>
                  </a:moveTo>
                  <a:lnTo>
                    <a:pt x="237020" y="0"/>
                  </a:lnTo>
                  <a:lnTo>
                    <a:pt x="4254" y="0"/>
                  </a:lnTo>
                  <a:lnTo>
                    <a:pt x="0" y="4254"/>
                  </a:lnTo>
                  <a:lnTo>
                    <a:pt x="0" y="14732"/>
                  </a:lnTo>
                  <a:lnTo>
                    <a:pt x="4254" y="18973"/>
                  </a:lnTo>
                  <a:lnTo>
                    <a:pt x="231787" y="18973"/>
                  </a:lnTo>
                  <a:lnTo>
                    <a:pt x="237020" y="18973"/>
                  </a:lnTo>
                  <a:lnTo>
                    <a:pt x="241261" y="14719"/>
                  </a:lnTo>
                  <a:lnTo>
                    <a:pt x="241261" y="4254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1091" y="4275403"/>
              <a:ext cx="70992" cy="7089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970136" y="4281163"/>
              <a:ext cx="181610" cy="59690"/>
            </a:xfrm>
            <a:custGeom>
              <a:avLst/>
              <a:gdLst/>
              <a:ahLst/>
              <a:cxnLst/>
              <a:rect l="l" t="t" r="r" b="b"/>
              <a:pathLst>
                <a:path w="181610" h="59689">
                  <a:moveTo>
                    <a:pt x="181279" y="44678"/>
                  </a:moveTo>
                  <a:lnTo>
                    <a:pt x="177038" y="40436"/>
                  </a:lnTo>
                  <a:lnTo>
                    <a:pt x="4254" y="40436"/>
                  </a:lnTo>
                  <a:lnTo>
                    <a:pt x="0" y="44678"/>
                  </a:lnTo>
                  <a:lnTo>
                    <a:pt x="0" y="55143"/>
                  </a:lnTo>
                  <a:lnTo>
                    <a:pt x="4254" y="59385"/>
                  </a:lnTo>
                  <a:lnTo>
                    <a:pt x="171805" y="59385"/>
                  </a:lnTo>
                  <a:lnTo>
                    <a:pt x="177038" y="59385"/>
                  </a:lnTo>
                  <a:lnTo>
                    <a:pt x="181279" y="55143"/>
                  </a:lnTo>
                  <a:lnTo>
                    <a:pt x="181279" y="44678"/>
                  </a:lnTo>
                  <a:close/>
                </a:path>
                <a:path w="181610" h="59689">
                  <a:moveTo>
                    <a:pt x="181279" y="4254"/>
                  </a:moveTo>
                  <a:lnTo>
                    <a:pt x="177038" y="0"/>
                  </a:lnTo>
                  <a:lnTo>
                    <a:pt x="4254" y="0"/>
                  </a:lnTo>
                  <a:lnTo>
                    <a:pt x="0" y="4254"/>
                  </a:lnTo>
                  <a:lnTo>
                    <a:pt x="0" y="14719"/>
                  </a:lnTo>
                  <a:lnTo>
                    <a:pt x="4254" y="18961"/>
                  </a:lnTo>
                  <a:lnTo>
                    <a:pt x="171805" y="18961"/>
                  </a:lnTo>
                  <a:lnTo>
                    <a:pt x="177038" y="18961"/>
                  </a:lnTo>
                  <a:lnTo>
                    <a:pt x="181279" y="14719"/>
                  </a:lnTo>
                  <a:lnTo>
                    <a:pt x="181279" y="4254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1091" y="4391442"/>
              <a:ext cx="70992" cy="7089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970136" y="4397203"/>
              <a:ext cx="181610" cy="59690"/>
            </a:xfrm>
            <a:custGeom>
              <a:avLst/>
              <a:gdLst/>
              <a:ahLst/>
              <a:cxnLst/>
              <a:rect l="l" t="t" r="r" b="b"/>
              <a:pathLst>
                <a:path w="181610" h="59689">
                  <a:moveTo>
                    <a:pt x="181279" y="44678"/>
                  </a:moveTo>
                  <a:lnTo>
                    <a:pt x="177038" y="40424"/>
                  </a:lnTo>
                  <a:lnTo>
                    <a:pt x="4254" y="40436"/>
                  </a:lnTo>
                  <a:lnTo>
                    <a:pt x="0" y="44678"/>
                  </a:lnTo>
                  <a:lnTo>
                    <a:pt x="0" y="55143"/>
                  </a:lnTo>
                  <a:lnTo>
                    <a:pt x="4254" y="59385"/>
                  </a:lnTo>
                  <a:lnTo>
                    <a:pt x="171805" y="59385"/>
                  </a:lnTo>
                  <a:lnTo>
                    <a:pt x="177038" y="59385"/>
                  </a:lnTo>
                  <a:lnTo>
                    <a:pt x="181279" y="55143"/>
                  </a:lnTo>
                  <a:lnTo>
                    <a:pt x="181279" y="44678"/>
                  </a:lnTo>
                  <a:close/>
                </a:path>
                <a:path w="181610" h="59689">
                  <a:moveTo>
                    <a:pt x="181279" y="4254"/>
                  </a:moveTo>
                  <a:lnTo>
                    <a:pt x="177038" y="0"/>
                  </a:lnTo>
                  <a:lnTo>
                    <a:pt x="4254" y="0"/>
                  </a:lnTo>
                  <a:lnTo>
                    <a:pt x="0" y="4254"/>
                  </a:lnTo>
                  <a:lnTo>
                    <a:pt x="0" y="14719"/>
                  </a:lnTo>
                  <a:lnTo>
                    <a:pt x="4254" y="18961"/>
                  </a:lnTo>
                  <a:lnTo>
                    <a:pt x="171805" y="18961"/>
                  </a:lnTo>
                  <a:lnTo>
                    <a:pt x="177038" y="18961"/>
                  </a:lnTo>
                  <a:lnTo>
                    <a:pt x="181279" y="14719"/>
                  </a:lnTo>
                  <a:lnTo>
                    <a:pt x="181279" y="4254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1091" y="4507485"/>
              <a:ext cx="70992" cy="7089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970136" y="4163599"/>
              <a:ext cx="601345" cy="409575"/>
            </a:xfrm>
            <a:custGeom>
              <a:avLst/>
              <a:gdLst/>
              <a:ahLst/>
              <a:cxnLst/>
              <a:rect l="l" t="t" r="r" b="b"/>
              <a:pathLst>
                <a:path w="601345" h="409575">
                  <a:moveTo>
                    <a:pt x="241261" y="394322"/>
                  </a:moveTo>
                  <a:lnTo>
                    <a:pt x="237020" y="390067"/>
                  </a:lnTo>
                  <a:lnTo>
                    <a:pt x="4254" y="390067"/>
                  </a:lnTo>
                  <a:lnTo>
                    <a:pt x="0" y="394322"/>
                  </a:lnTo>
                  <a:lnTo>
                    <a:pt x="0" y="404787"/>
                  </a:lnTo>
                  <a:lnTo>
                    <a:pt x="4254" y="409028"/>
                  </a:lnTo>
                  <a:lnTo>
                    <a:pt x="231787" y="409028"/>
                  </a:lnTo>
                  <a:lnTo>
                    <a:pt x="237020" y="409028"/>
                  </a:lnTo>
                  <a:lnTo>
                    <a:pt x="241261" y="404787"/>
                  </a:lnTo>
                  <a:lnTo>
                    <a:pt x="241261" y="394322"/>
                  </a:lnTo>
                  <a:close/>
                </a:path>
                <a:path w="601345" h="409575">
                  <a:moveTo>
                    <a:pt x="241261" y="353898"/>
                  </a:moveTo>
                  <a:lnTo>
                    <a:pt x="237020" y="349643"/>
                  </a:lnTo>
                  <a:lnTo>
                    <a:pt x="4254" y="349643"/>
                  </a:lnTo>
                  <a:lnTo>
                    <a:pt x="0" y="353898"/>
                  </a:lnTo>
                  <a:lnTo>
                    <a:pt x="0" y="364363"/>
                  </a:lnTo>
                  <a:lnTo>
                    <a:pt x="4254" y="368604"/>
                  </a:lnTo>
                  <a:lnTo>
                    <a:pt x="231787" y="368604"/>
                  </a:lnTo>
                  <a:lnTo>
                    <a:pt x="237020" y="368604"/>
                  </a:lnTo>
                  <a:lnTo>
                    <a:pt x="241261" y="364363"/>
                  </a:lnTo>
                  <a:lnTo>
                    <a:pt x="241261" y="353898"/>
                  </a:lnTo>
                  <a:close/>
                </a:path>
                <a:path w="601345" h="409575">
                  <a:moveTo>
                    <a:pt x="545084" y="197180"/>
                  </a:moveTo>
                  <a:lnTo>
                    <a:pt x="537857" y="152501"/>
                  </a:lnTo>
                  <a:lnTo>
                    <a:pt x="526122" y="129857"/>
                  </a:lnTo>
                  <a:lnTo>
                    <a:pt x="526122" y="197180"/>
                  </a:lnTo>
                  <a:lnTo>
                    <a:pt x="516470" y="244817"/>
                  </a:lnTo>
                  <a:lnTo>
                    <a:pt x="490194" y="283768"/>
                  </a:lnTo>
                  <a:lnTo>
                    <a:pt x="451231" y="310057"/>
                  </a:lnTo>
                  <a:lnTo>
                    <a:pt x="403593" y="319709"/>
                  </a:lnTo>
                  <a:lnTo>
                    <a:pt x="355942" y="310057"/>
                  </a:lnTo>
                  <a:lnTo>
                    <a:pt x="316979" y="283768"/>
                  </a:lnTo>
                  <a:lnTo>
                    <a:pt x="290690" y="244817"/>
                  </a:lnTo>
                  <a:lnTo>
                    <a:pt x="281051" y="197180"/>
                  </a:lnTo>
                  <a:lnTo>
                    <a:pt x="290690" y="149517"/>
                  </a:lnTo>
                  <a:lnTo>
                    <a:pt x="316979" y="110566"/>
                  </a:lnTo>
                  <a:lnTo>
                    <a:pt x="355942" y="84277"/>
                  </a:lnTo>
                  <a:lnTo>
                    <a:pt x="403593" y="74637"/>
                  </a:lnTo>
                  <a:lnTo>
                    <a:pt x="451231" y="84277"/>
                  </a:lnTo>
                  <a:lnTo>
                    <a:pt x="490194" y="110566"/>
                  </a:lnTo>
                  <a:lnTo>
                    <a:pt x="516470" y="149517"/>
                  </a:lnTo>
                  <a:lnTo>
                    <a:pt x="526122" y="197180"/>
                  </a:lnTo>
                  <a:lnTo>
                    <a:pt x="526122" y="129857"/>
                  </a:lnTo>
                  <a:lnTo>
                    <a:pt x="517740" y="113665"/>
                  </a:lnTo>
                  <a:lnTo>
                    <a:pt x="487095" y="83019"/>
                  </a:lnTo>
                  <a:lnTo>
                    <a:pt x="470903" y="74637"/>
                  </a:lnTo>
                  <a:lnTo>
                    <a:pt x="448259" y="62903"/>
                  </a:lnTo>
                  <a:lnTo>
                    <a:pt x="403593" y="55676"/>
                  </a:lnTo>
                  <a:lnTo>
                    <a:pt x="358914" y="62903"/>
                  </a:lnTo>
                  <a:lnTo>
                    <a:pt x="320078" y="83019"/>
                  </a:lnTo>
                  <a:lnTo>
                    <a:pt x="289433" y="113665"/>
                  </a:lnTo>
                  <a:lnTo>
                    <a:pt x="269316" y="152501"/>
                  </a:lnTo>
                  <a:lnTo>
                    <a:pt x="262089" y="197180"/>
                  </a:lnTo>
                  <a:lnTo>
                    <a:pt x="269316" y="241846"/>
                  </a:lnTo>
                  <a:lnTo>
                    <a:pt x="289433" y="280682"/>
                  </a:lnTo>
                  <a:lnTo>
                    <a:pt x="320078" y="311327"/>
                  </a:lnTo>
                  <a:lnTo>
                    <a:pt x="358914" y="331444"/>
                  </a:lnTo>
                  <a:lnTo>
                    <a:pt x="403593" y="338670"/>
                  </a:lnTo>
                  <a:lnTo>
                    <a:pt x="448259" y="331444"/>
                  </a:lnTo>
                  <a:lnTo>
                    <a:pt x="470928" y="319709"/>
                  </a:lnTo>
                  <a:lnTo>
                    <a:pt x="487095" y="311327"/>
                  </a:lnTo>
                  <a:lnTo>
                    <a:pt x="517740" y="280682"/>
                  </a:lnTo>
                  <a:lnTo>
                    <a:pt x="537857" y="241846"/>
                  </a:lnTo>
                  <a:lnTo>
                    <a:pt x="545084" y="197180"/>
                  </a:lnTo>
                  <a:close/>
                </a:path>
                <a:path w="601345" h="409575">
                  <a:moveTo>
                    <a:pt x="600760" y="197167"/>
                  </a:moveTo>
                  <a:lnTo>
                    <a:pt x="595553" y="152019"/>
                  </a:lnTo>
                  <a:lnTo>
                    <a:pt x="581812" y="113665"/>
                  </a:lnTo>
                  <a:lnTo>
                    <a:pt x="581812" y="197167"/>
                  </a:lnTo>
                  <a:lnTo>
                    <a:pt x="575437" y="244500"/>
                  </a:lnTo>
                  <a:lnTo>
                    <a:pt x="557441" y="287058"/>
                  </a:lnTo>
                  <a:lnTo>
                    <a:pt x="529551" y="323126"/>
                  </a:lnTo>
                  <a:lnTo>
                    <a:pt x="493471" y="351015"/>
                  </a:lnTo>
                  <a:lnTo>
                    <a:pt x="450913" y="369011"/>
                  </a:lnTo>
                  <a:lnTo>
                    <a:pt x="403593" y="375386"/>
                  </a:lnTo>
                  <a:lnTo>
                    <a:pt x="356273" y="369011"/>
                  </a:lnTo>
                  <a:lnTo>
                    <a:pt x="313715" y="351015"/>
                  </a:lnTo>
                  <a:lnTo>
                    <a:pt x="277634" y="323126"/>
                  </a:lnTo>
                  <a:lnTo>
                    <a:pt x="249745" y="287058"/>
                  </a:lnTo>
                  <a:lnTo>
                    <a:pt x="231762" y="244500"/>
                  </a:lnTo>
                  <a:lnTo>
                    <a:pt x="225386" y="197167"/>
                  </a:lnTo>
                  <a:lnTo>
                    <a:pt x="231762" y="149847"/>
                  </a:lnTo>
                  <a:lnTo>
                    <a:pt x="249745" y="107289"/>
                  </a:lnTo>
                  <a:lnTo>
                    <a:pt x="277634" y="71208"/>
                  </a:lnTo>
                  <a:lnTo>
                    <a:pt x="313715" y="43319"/>
                  </a:lnTo>
                  <a:lnTo>
                    <a:pt x="356273" y="25336"/>
                  </a:lnTo>
                  <a:lnTo>
                    <a:pt x="403593" y="18961"/>
                  </a:lnTo>
                  <a:lnTo>
                    <a:pt x="450913" y="25336"/>
                  </a:lnTo>
                  <a:lnTo>
                    <a:pt x="493471" y="43319"/>
                  </a:lnTo>
                  <a:lnTo>
                    <a:pt x="529551" y="71208"/>
                  </a:lnTo>
                  <a:lnTo>
                    <a:pt x="557441" y="107289"/>
                  </a:lnTo>
                  <a:lnTo>
                    <a:pt x="575437" y="149847"/>
                  </a:lnTo>
                  <a:lnTo>
                    <a:pt x="581812" y="197167"/>
                  </a:lnTo>
                  <a:lnTo>
                    <a:pt x="581812" y="113665"/>
                  </a:lnTo>
                  <a:lnTo>
                    <a:pt x="557390" y="73926"/>
                  </a:lnTo>
                  <a:lnTo>
                    <a:pt x="526846" y="43370"/>
                  </a:lnTo>
                  <a:lnTo>
                    <a:pt x="490232" y="20066"/>
                  </a:lnTo>
                  <a:lnTo>
                    <a:pt x="487133" y="18961"/>
                  </a:lnTo>
                  <a:lnTo>
                    <a:pt x="448741" y="5207"/>
                  </a:lnTo>
                  <a:lnTo>
                    <a:pt x="403593" y="0"/>
                  </a:lnTo>
                  <a:lnTo>
                    <a:pt x="358432" y="5207"/>
                  </a:lnTo>
                  <a:lnTo>
                    <a:pt x="316966" y="20066"/>
                  </a:lnTo>
                  <a:lnTo>
                    <a:pt x="280352" y="43370"/>
                  </a:lnTo>
                  <a:lnTo>
                    <a:pt x="249796" y="73926"/>
                  </a:lnTo>
                  <a:lnTo>
                    <a:pt x="226491" y="110540"/>
                  </a:lnTo>
                  <a:lnTo>
                    <a:pt x="211645" y="152019"/>
                  </a:lnTo>
                  <a:lnTo>
                    <a:pt x="206425" y="197167"/>
                  </a:lnTo>
                  <a:lnTo>
                    <a:pt x="211645" y="242328"/>
                  </a:lnTo>
                  <a:lnTo>
                    <a:pt x="226491" y="283806"/>
                  </a:lnTo>
                  <a:lnTo>
                    <a:pt x="249796" y="320421"/>
                  </a:lnTo>
                  <a:lnTo>
                    <a:pt x="280352" y="350964"/>
                  </a:lnTo>
                  <a:lnTo>
                    <a:pt x="316966" y="374269"/>
                  </a:lnTo>
                  <a:lnTo>
                    <a:pt x="358432" y="389128"/>
                  </a:lnTo>
                  <a:lnTo>
                    <a:pt x="403593" y="394335"/>
                  </a:lnTo>
                  <a:lnTo>
                    <a:pt x="448741" y="389128"/>
                  </a:lnTo>
                  <a:lnTo>
                    <a:pt x="487108" y="375386"/>
                  </a:lnTo>
                  <a:lnTo>
                    <a:pt x="490232" y="374269"/>
                  </a:lnTo>
                  <a:lnTo>
                    <a:pt x="526846" y="350964"/>
                  </a:lnTo>
                  <a:lnTo>
                    <a:pt x="557403" y="320421"/>
                  </a:lnTo>
                  <a:lnTo>
                    <a:pt x="580694" y="283806"/>
                  </a:lnTo>
                  <a:lnTo>
                    <a:pt x="595553" y="242328"/>
                  </a:lnTo>
                  <a:lnTo>
                    <a:pt x="600760" y="197167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7901" y="4145725"/>
              <a:ext cx="300863" cy="30085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772003" y="6177616"/>
              <a:ext cx="638175" cy="824865"/>
            </a:xfrm>
            <a:custGeom>
              <a:avLst/>
              <a:gdLst/>
              <a:ahLst/>
              <a:cxnLst/>
              <a:rect l="l" t="t" r="r" b="b"/>
              <a:pathLst>
                <a:path w="638175" h="824865">
                  <a:moveTo>
                    <a:pt x="637705" y="401104"/>
                  </a:moveTo>
                  <a:lnTo>
                    <a:pt x="637286" y="394906"/>
                  </a:lnTo>
                  <a:lnTo>
                    <a:pt x="635889" y="392061"/>
                  </a:lnTo>
                  <a:lnTo>
                    <a:pt x="630262" y="387159"/>
                  </a:lnTo>
                  <a:lnTo>
                    <a:pt x="501904" y="275272"/>
                  </a:lnTo>
                  <a:lnTo>
                    <a:pt x="630212" y="163360"/>
                  </a:lnTo>
                  <a:lnTo>
                    <a:pt x="632790" y="161112"/>
                  </a:lnTo>
                  <a:lnTo>
                    <a:pt x="635800" y="158889"/>
                  </a:lnTo>
                  <a:lnTo>
                    <a:pt x="637514" y="155473"/>
                  </a:lnTo>
                  <a:lnTo>
                    <a:pt x="637514" y="145326"/>
                  </a:lnTo>
                  <a:lnTo>
                    <a:pt x="632320" y="140119"/>
                  </a:lnTo>
                  <a:lnTo>
                    <a:pt x="594995" y="140119"/>
                  </a:lnTo>
                  <a:lnTo>
                    <a:pt x="594995" y="163360"/>
                  </a:lnTo>
                  <a:lnTo>
                    <a:pt x="473024" y="269684"/>
                  </a:lnTo>
                  <a:lnTo>
                    <a:pt x="472630" y="273659"/>
                  </a:lnTo>
                  <a:lnTo>
                    <a:pt x="472871" y="279425"/>
                  </a:lnTo>
                  <a:lnTo>
                    <a:pt x="474687" y="282613"/>
                  </a:lnTo>
                  <a:lnTo>
                    <a:pt x="477939" y="285051"/>
                  </a:lnTo>
                  <a:lnTo>
                    <a:pt x="594982" y="387159"/>
                  </a:lnTo>
                  <a:lnTo>
                    <a:pt x="418134" y="387159"/>
                  </a:lnTo>
                  <a:lnTo>
                    <a:pt x="418134" y="327761"/>
                  </a:lnTo>
                  <a:lnTo>
                    <a:pt x="418134" y="309727"/>
                  </a:lnTo>
                  <a:lnTo>
                    <a:pt x="418134" y="163360"/>
                  </a:lnTo>
                  <a:lnTo>
                    <a:pt x="594995" y="163360"/>
                  </a:lnTo>
                  <a:lnTo>
                    <a:pt x="594995" y="140119"/>
                  </a:lnTo>
                  <a:lnTo>
                    <a:pt x="418134" y="140119"/>
                  </a:lnTo>
                  <a:lnTo>
                    <a:pt x="418134" y="85940"/>
                  </a:lnTo>
                  <a:lnTo>
                    <a:pt x="418134" y="67894"/>
                  </a:lnTo>
                  <a:lnTo>
                    <a:pt x="412927" y="62687"/>
                  </a:lnTo>
                  <a:lnTo>
                    <a:pt x="394893" y="62687"/>
                  </a:lnTo>
                  <a:lnTo>
                    <a:pt x="394893" y="85940"/>
                  </a:lnTo>
                  <a:lnTo>
                    <a:pt x="394893" y="145326"/>
                  </a:lnTo>
                  <a:lnTo>
                    <a:pt x="394893" y="309727"/>
                  </a:lnTo>
                  <a:lnTo>
                    <a:pt x="198755" y="309727"/>
                  </a:lnTo>
                  <a:lnTo>
                    <a:pt x="198755" y="85940"/>
                  </a:lnTo>
                  <a:lnTo>
                    <a:pt x="394893" y="85940"/>
                  </a:lnTo>
                  <a:lnTo>
                    <a:pt x="394893" y="62687"/>
                  </a:lnTo>
                  <a:lnTo>
                    <a:pt x="198755" y="62687"/>
                  </a:lnTo>
                  <a:lnTo>
                    <a:pt x="198755" y="42506"/>
                  </a:lnTo>
                  <a:lnTo>
                    <a:pt x="195414" y="25984"/>
                  </a:lnTo>
                  <a:lnTo>
                    <a:pt x="193560" y="23253"/>
                  </a:lnTo>
                  <a:lnTo>
                    <a:pt x="186296" y="12471"/>
                  </a:lnTo>
                  <a:lnTo>
                    <a:pt x="175501" y="5194"/>
                  </a:lnTo>
                  <a:lnTo>
                    <a:pt x="175501" y="42506"/>
                  </a:lnTo>
                  <a:lnTo>
                    <a:pt x="175501" y="67894"/>
                  </a:lnTo>
                  <a:lnTo>
                    <a:pt x="175501" y="327761"/>
                  </a:lnTo>
                  <a:lnTo>
                    <a:pt x="175501" y="714502"/>
                  </a:lnTo>
                  <a:lnTo>
                    <a:pt x="173977" y="721995"/>
                  </a:lnTo>
                  <a:lnTo>
                    <a:pt x="169849" y="728116"/>
                  </a:lnTo>
                  <a:lnTo>
                    <a:pt x="163728" y="732243"/>
                  </a:lnTo>
                  <a:lnTo>
                    <a:pt x="156248" y="733767"/>
                  </a:lnTo>
                  <a:lnTo>
                    <a:pt x="148755" y="732243"/>
                  </a:lnTo>
                  <a:lnTo>
                    <a:pt x="142633" y="728116"/>
                  </a:lnTo>
                  <a:lnTo>
                    <a:pt x="138506" y="721995"/>
                  </a:lnTo>
                  <a:lnTo>
                    <a:pt x="136982" y="714502"/>
                  </a:lnTo>
                  <a:lnTo>
                    <a:pt x="136982" y="42506"/>
                  </a:lnTo>
                  <a:lnTo>
                    <a:pt x="138506" y="35026"/>
                  </a:lnTo>
                  <a:lnTo>
                    <a:pt x="142633" y="28905"/>
                  </a:lnTo>
                  <a:lnTo>
                    <a:pt x="148755" y="24765"/>
                  </a:lnTo>
                  <a:lnTo>
                    <a:pt x="156248" y="23253"/>
                  </a:lnTo>
                  <a:lnTo>
                    <a:pt x="163728" y="24765"/>
                  </a:lnTo>
                  <a:lnTo>
                    <a:pt x="169849" y="28905"/>
                  </a:lnTo>
                  <a:lnTo>
                    <a:pt x="173977" y="35026"/>
                  </a:lnTo>
                  <a:lnTo>
                    <a:pt x="175501" y="42506"/>
                  </a:lnTo>
                  <a:lnTo>
                    <a:pt x="175501" y="5194"/>
                  </a:lnTo>
                  <a:lnTo>
                    <a:pt x="172770" y="3352"/>
                  </a:lnTo>
                  <a:lnTo>
                    <a:pt x="156248" y="0"/>
                  </a:lnTo>
                  <a:lnTo>
                    <a:pt x="139712" y="3352"/>
                  </a:lnTo>
                  <a:lnTo>
                    <a:pt x="126199" y="12471"/>
                  </a:lnTo>
                  <a:lnTo>
                    <a:pt x="117081" y="25984"/>
                  </a:lnTo>
                  <a:lnTo>
                    <a:pt x="113728" y="42506"/>
                  </a:lnTo>
                  <a:lnTo>
                    <a:pt x="113728" y="660311"/>
                  </a:lnTo>
                  <a:lnTo>
                    <a:pt x="108851" y="656310"/>
                  </a:lnTo>
                  <a:lnTo>
                    <a:pt x="61010" y="668604"/>
                  </a:lnTo>
                  <a:lnTo>
                    <a:pt x="19265" y="695286"/>
                  </a:lnTo>
                  <a:lnTo>
                    <a:pt x="0" y="737743"/>
                  </a:lnTo>
                  <a:lnTo>
                    <a:pt x="3200" y="755815"/>
                  </a:lnTo>
                  <a:lnTo>
                    <a:pt x="27940" y="787984"/>
                  </a:lnTo>
                  <a:lnTo>
                    <a:pt x="72199" y="811250"/>
                  </a:lnTo>
                  <a:lnTo>
                    <a:pt x="126542" y="822985"/>
                  </a:lnTo>
                  <a:lnTo>
                    <a:pt x="156248" y="824509"/>
                  </a:lnTo>
                  <a:lnTo>
                    <a:pt x="185953" y="822985"/>
                  </a:lnTo>
                  <a:lnTo>
                    <a:pt x="240284" y="811250"/>
                  </a:lnTo>
                  <a:lnTo>
                    <a:pt x="284543" y="787984"/>
                  </a:lnTo>
                  <a:lnTo>
                    <a:pt x="309283" y="755815"/>
                  </a:lnTo>
                  <a:lnTo>
                    <a:pt x="312496" y="737743"/>
                  </a:lnTo>
                  <a:lnTo>
                    <a:pt x="309765" y="721067"/>
                  </a:lnTo>
                  <a:lnTo>
                    <a:pt x="302755" y="706907"/>
                  </a:lnTo>
                  <a:lnTo>
                    <a:pt x="293217" y="695286"/>
                  </a:lnTo>
                  <a:lnTo>
                    <a:pt x="287655" y="690422"/>
                  </a:lnTo>
                  <a:lnTo>
                    <a:pt x="287655" y="737743"/>
                  </a:lnTo>
                  <a:lnTo>
                    <a:pt x="285381" y="748995"/>
                  </a:lnTo>
                  <a:lnTo>
                    <a:pt x="252285" y="779322"/>
                  </a:lnTo>
                  <a:lnTo>
                    <a:pt x="208445" y="794423"/>
                  </a:lnTo>
                  <a:lnTo>
                    <a:pt x="156248" y="799680"/>
                  </a:lnTo>
                  <a:lnTo>
                    <a:pt x="129400" y="798347"/>
                  </a:lnTo>
                  <a:lnTo>
                    <a:pt x="80784" y="788047"/>
                  </a:lnTo>
                  <a:lnTo>
                    <a:pt x="44907" y="769924"/>
                  </a:lnTo>
                  <a:lnTo>
                    <a:pt x="24828" y="737743"/>
                  </a:lnTo>
                  <a:lnTo>
                    <a:pt x="25628" y="731304"/>
                  </a:lnTo>
                  <a:lnTo>
                    <a:pt x="56857" y="697953"/>
                  </a:lnTo>
                  <a:lnTo>
                    <a:pt x="105460" y="680758"/>
                  </a:lnTo>
                  <a:lnTo>
                    <a:pt x="108699" y="680110"/>
                  </a:lnTo>
                  <a:lnTo>
                    <a:pt x="111480" y="678230"/>
                  </a:lnTo>
                  <a:lnTo>
                    <a:pt x="113728" y="674814"/>
                  </a:lnTo>
                  <a:lnTo>
                    <a:pt x="113728" y="714502"/>
                  </a:lnTo>
                  <a:lnTo>
                    <a:pt x="117081" y="731037"/>
                  </a:lnTo>
                  <a:lnTo>
                    <a:pt x="126199" y="744550"/>
                  </a:lnTo>
                  <a:lnTo>
                    <a:pt x="139712" y="753668"/>
                  </a:lnTo>
                  <a:lnTo>
                    <a:pt x="156248" y="757008"/>
                  </a:lnTo>
                  <a:lnTo>
                    <a:pt x="172770" y="753668"/>
                  </a:lnTo>
                  <a:lnTo>
                    <a:pt x="186296" y="744550"/>
                  </a:lnTo>
                  <a:lnTo>
                    <a:pt x="193573" y="733767"/>
                  </a:lnTo>
                  <a:lnTo>
                    <a:pt x="195414" y="731037"/>
                  </a:lnTo>
                  <a:lnTo>
                    <a:pt x="198755" y="714502"/>
                  </a:lnTo>
                  <a:lnTo>
                    <a:pt x="198755" y="676973"/>
                  </a:lnTo>
                  <a:lnTo>
                    <a:pt x="200380" y="679411"/>
                  </a:lnTo>
                  <a:lnTo>
                    <a:pt x="241261" y="691032"/>
                  </a:lnTo>
                  <a:lnTo>
                    <a:pt x="277863" y="715086"/>
                  </a:lnTo>
                  <a:lnTo>
                    <a:pt x="287655" y="737743"/>
                  </a:lnTo>
                  <a:lnTo>
                    <a:pt x="287655" y="690422"/>
                  </a:lnTo>
                  <a:lnTo>
                    <a:pt x="251485" y="668604"/>
                  </a:lnTo>
                  <a:lnTo>
                    <a:pt x="211150" y="656399"/>
                  </a:lnTo>
                  <a:lnTo>
                    <a:pt x="203657" y="656310"/>
                  </a:lnTo>
                  <a:lnTo>
                    <a:pt x="198755" y="660336"/>
                  </a:lnTo>
                  <a:lnTo>
                    <a:pt x="198755" y="332981"/>
                  </a:lnTo>
                  <a:lnTo>
                    <a:pt x="394893" y="332981"/>
                  </a:lnTo>
                  <a:lnTo>
                    <a:pt x="394893" y="405193"/>
                  </a:lnTo>
                  <a:lnTo>
                    <a:pt x="400100" y="410425"/>
                  </a:lnTo>
                  <a:lnTo>
                    <a:pt x="629259" y="410425"/>
                  </a:lnTo>
                  <a:lnTo>
                    <a:pt x="632460" y="408965"/>
                  </a:lnTo>
                  <a:lnTo>
                    <a:pt x="636701" y="404101"/>
                  </a:lnTo>
                  <a:lnTo>
                    <a:pt x="637705" y="401104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2322861" y="3878243"/>
              <a:ext cx="810895" cy="5345430"/>
            </a:xfrm>
            <a:custGeom>
              <a:avLst/>
              <a:gdLst/>
              <a:ahLst/>
              <a:cxnLst/>
              <a:rect l="l" t="t" r="r" b="b"/>
              <a:pathLst>
                <a:path w="810894" h="5345430">
                  <a:moveTo>
                    <a:pt x="63119" y="2677376"/>
                  </a:moveTo>
                  <a:lnTo>
                    <a:pt x="56908" y="2671140"/>
                  </a:lnTo>
                  <a:lnTo>
                    <a:pt x="41541" y="2671140"/>
                  </a:lnTo>
                  <a:lnTo>
                    <a:pt x="35318" y="2677376"/>
                  </a:lnTo>
                  <a:lnTo>
                    <a:pt x="35318" y="2692730"/>
                  </a:lnTo>
                  <a:lnTo>
                    <a:pt x="41541" y="2698966"/>
                  </a:lnTo>
                  <a:lnTo>
                    <a:pt x="56908" y="2698966"/>
                  </a:lnTo>
                  <a:lnTo>
                    <a:pt x="63119" y="2692730"/>
                  </a:lnTo>
                  <a:lnTo>
                    <a:pt x="63119" y="2677376"/>
                  </a:lnTo>
                  <a:close/>
                </a:path>
                <a:path w="810894" h="5345430">
                  <a:moveTo>
                    <a:pt x="88341" y="2747048"/>
                  </a:moveTo>
                  <a:lnTo>
                    <a:pt x="88328" y="2738247"/>
                  </a:lnTo>
                  <a:lnTo>
                    <a:pt x="77470" y="2727388"/>
                  </a:lnTo>
                  <a:lnTo>
                    <a:pt x="68668" y="2727388"/>
                  </a:lnTo>
                  <a:lnTo>
                    <a:pt x="57810" y="2738247"/>
                  </a:lnTo>
                  <a:lnTo>
                    <a:pt x="57810" y="2747048"/>
                  </a:lnTo>
                  <a:lnTo>
                    <a:pt x="68668" y="2757919"/>
                  </a:lnTo>
                  <a:lnTo>
                    <a:pt x="77470" y="2757919"/>
                  </a:lnTo>
                  <a:lnTo>
                    <a:pt x="88341" y="2747048"/>
                  </a:lnTo>
                  <a:close/>
                </a:path>
                <a:path w="810894" h="5345430">
                  <a:moveTo>
                    <a:pt x="88341" y="2631859"/>
                  </a:moveTo>
                  <a:lnTo>
                    <a:pt x="88328" y="2623058"/>
                  </a:lnTo>
                  <a:lnTo>
                    <a:pt x="77470" y="2612199"/>
                  </a:lnTo>
                  <a:lnTo>
                    <a:pt x="68668" y="2612199"/>
                  </a:lnTo>
                  <a:lnTo>
                    <a:pt x="57810" y="2623058"/>
                  </a:lnTo>
                  <a:lnTo>
                    <a:pt x="57810" y="2631859"/>
                  </a:lnTo>
                  <a:lnTo>
                    <a:pt x="68668" y="2642730"/>
                  </a:lnTo>
                  <a:lnTo>
                    <a:pt x="77470" y="2642730"/>
                  </a:lnTo>
                  <a:lnTo>
                    <a:pt x="88341" y="2631859"/>
                  </a:lnTo>
                  <a:close/>
                </a:path>
                <a:path w="810894" h="5345430">
                  <a:moveTo>
                    <a:pt x="143027" y="2628785"/>
                  </a:moveTo>
                  <a:lnTo>
                    <a:pt x="137502" y="2623248"/>
                  </a:lnTo>
                  <a:lnTo>
                    <a:pt x="123837" y="2623248"/>
                  </a:lnTo>
                  <a:lnTo>
                    <a:pt x="118300" y="2628785"/>
                  </a:lnTo>
                  <a:lnTo>
                    <a:pt x="118300" y="2677922"/>
                  </a:lnTo>
                  <a:lnTo>
                    <a:pt x="89547" y="2694521"/>
                  </a:lnTo>
                  <a:lnTo>
                    <a:pt x="87515" y="2702077"/>
                  </a:lnTo>
                  <a:lnTo>
                    <a:pt x="93230" y="2711945"/>
                  </a:lnTo>
                  <a:lnTo>
                    <a:pt x="97383" y="2714167"/>
                  </a:lnTo>
                  <a:lnTo>
                    <a:pt x="103746" y="2714167"/>
                  </a:lnTo>
                  <a:lnTo>
                    <a:pt x="105879" y="2713647"/>
                  </a:lnTo>
                  <a:lnTo>
                    <a:pt x="140677" y="2693555"/>
                  </a:lnTo>
                  <a:lnTo>
                    <a:pt x="143027" y="2689466"/>
                  </a:lnTo>
                  <a:lnTo>
                    <a:pt x="143027" y="2628785"/>
                  </a:lnTo>
                  <a:close/>
                </a:path>
                <a:path w="810894" h="5345430">
                  <a:moveTo>
                    <a:pt x="144576" y="2758821"/>
                  </a:moveTo>
                  <a:lnTo>
                    <a:pt x="138341" y="2752598"/>
                  </a:lnTo>
                  <a:lnTo>
                    <a:pt x="122986" y="2752598"/>
                  </a:lnTo>
                  <a:lnTo>
                    <a:pt x="116763" y="2758821"/>
                  </a:lnTo>
                  <a:lnTo>
                    <a:pt x="116751" y="2774188"/>
                  </a:lnTo>
                  <a:lnTo>
                    <a:pt x="122986" y="2780411"/>
                  </a:lnTo>
                  <a:lnTo>
                    <a:pt x="138341" y="2780411"/>
                  </a:lnTo>
                  <a:lnTo>
                    <a:pt x="144576" y="2774188"/>
                  </a:lnTo>
                  <a:lnTo>
                    <a:pt x="144576" y="2758821"/>
                  </a:lnTo>
                  <a:close/>
                </a:path>
                <a:path w="810894" h="5345430">
                  <a:moveTo>
                    <a:pt x="144576" y="2595943"/>
                  </a:moveTo>
                  <a:lnTo>
                    <a:pt x="138328" y="2589707"/>
                  </a:lnTo>
                  <a:lnTo>
                    <a:pt x="123012" y="2589707"/>
                  </a:lnTo>
                  <a:lnTo>
                    <a:pt x="116751" y="2595943"/>
                  </a:lnTo>
                  <a:lnTo>
                    <a:pt x="116751" y="2611259"/>
                  </a:lnTo>
                  <a:lnTo>
                    <a:pt x="123012" y="2617508"/>
                  </a:lnTo>
                  <a:lnTo>
                    <a:pt x="138328" y="2617508"/>
                  </a:lnTo>
                  <a:lnTo>
                    <a:pt x="144576" y="2611259"/>
                  </a:lnTo>
                  <a:lnTo>
                    <a:pt x="144576" y="2595943"/>
                  </a:lnTo>
                  <a:close/>
                </a:path>
                <a:path w="810894" h="5345430">
                  <a:moveTo>
                    <a:pt x="197104" y="2844558"/>
                  </a:moveTo>
                  <a:lnTo>
                    <a:pt x="191566" y="2839034"/>
                  </a:lnTo>
                  <a:lnTo>
                    <a:pt x="172389" y="2839034"/>
                  </a:lnTo>
                  <a:lnTo>
                    <a:pt x="172389" y="2863748"/>
                  </a:lnTo>
                  <a:lnTo>
                    <a:pt x="172389" y="3070098"/>
                  </a:lnTo>
                  <a:lnTo>
                    <a:pt x="88950" y="3070098"/>
                  </a:lnTo>
                  <a:lnTo>
                    <a:pt x="88950" y="2863748"/>
                  </a:lnTo>
                  <a:lnTo>
                    <a:pt x="172389" y="2863748"/>
                  </a:lnTo>
                  <a:lnTo>
                    <a:pt x="172389" y="2839034"/>
                  </a:lnTo>
                  <a:lnTo>
                    <a:pt x="69761" y="2839034"/>
                  </a:lnTo>
                  <a:lnTo>
                    <a:pt x="64236" y="2844558"/>
                  </a:lnTo>
                  <a:lnTo>
                    <a:pt x="64236" y="3089287"/>
                  </a:lnTo>
                  <a:lnTo>
                    <a:pt x="69761" y="3094812"/>
                  </a:lnTo>
                  <a:lnTo>
                    <a:pt x="191566" y="3094812"/>
                  </a:lnTo>
                  <a:lnTo>
                    <a:pt x="197104" y="3089287"/>
                  </a:lnTo>
                  <a:lnTo>
                    <a:pt x="197104" y="3070098"/>
                  </a:lnTo>
                  <a:lnTo>
                    <a:pt x="197104" y="2863748"/>
                  </a:lnTo>
                  <a:lnTo>
                    <a:pt x="197104" y="2844558"/>
                  </a:lnTo>
                  <a:close/>
                </a:path>
                <a:path w="810894" h="5345430">
                  <a:moveTo>
                    <a:pt x="203517" y="2623058"/>
                  </a:moveTo>
                  <a:lnTo>
                    <a:pt x="192659" y="2612199"/>
                  </a:lnTo>
                  <a:lnTo>
                    <a:pt x="183857" y="2612199"/>
                  </a:lnTo>
                  <a:lnTo>
                    <a:pt x="172999" y="2623058"/>
                  </a:lnTo>
                  <a:lnTo>
                    <a:pt x="172999" y="2631859"/>
                  </a:lnTo>
                  <a:lnTo>
                    <a:pt x="183857" y="2642730"/>
                  </a:lnTo>
                  <a:lnTo>
                    <a:pt x="192659" y="2642730"/>
                  </a:lnTo>
                  <a:lnTo>
                    <a:pt x="203517" y="2631859"/>
                  </a:lnTo>
                  <a:lnTo>
                    <a:pt x="203517" y="2623058"/>
                  </a:lnTo>
                  <a:close/>
                </a:path>
                <a:path w="810894" h="5345430">
                  <a:moveTo>
                    <a:pt x="203530" y="2747048"/>
                  </a:moveTo>
                  <a:lnTo>
                    <a:pt x="203517" y="2738247"/>
                  </a:lnTo>
                  <a:lnTo>
                    <a:pt x="192659" y="2727388"/>
                  </a:lnTo>
                  <a:lnTo>
                    <a:pt x="183857" y="2727388"/>
                  </a:lnTo>
                  <a:lnTo>
                    <a:pt x="172999" y="2738247"/>
                  </a:lnTo>
                  <a:lnTo>
                    <a:pt x="172999" y="2747048"/>
                  </a:lnTo>
                  <a:lnTo>
                    <a:pt x="183857" y="2757919"/>
                  </a:lnTo>
                  <a:lnTo>
                    <a:pt x="192659" y="2757919"/>
                  </a:lnTo>
                  <a:lnTo>
                    <a:pt x="203530" y="2747048"/>
                  </a:lnTo>
                  <a:close/>
                </a:path>
                <a:path w="810894" h="5345430">
                  <a:moveTo>
                    <a:pt x="226034" y="2677376"/>
                  </a:moveTo>
                  <a:lnTo>
                    <a:pt x="219798" y="2671140"/>
                  </a:lnTo>
                  <a:lnTo>
                    <a:pt x="204444" y="2671140"/>
                  </a:lnTo>
                  <a:lnTo>
                    <a:pt x="198221" y="2677376"/>
                  </a:lnTo>
                  <a:lnTo>
                    <a:pt x="198221" y="2692730"/>
                  </a:lnTo>
                  <a:lnTo>
                    <a:pt x="204444" y="2698966"/>
                  </a:lnTo>
                  <a:lnTo>
                    <a:pt x="219798" y="2698966"/>
                  </a:lnTo>
                  <a:lnTo>
                    <a:pt x="226034" y="2692730"/>
                  </a:lnTo>
                  <a:lnTo>
                    <a:pt x="226034" y="2677376"/>
                  </a:lnTo>
                  <a:close/>
                </a:path>
                <a:path w="810894" h="5345430">
                  <a:moveTo>
                    <a:pt x="257924" y="2685059"/>
                  </a:moveTo>
                  <a:lnTo>
                    <a:pt x="247904" y="2635567"/>
                  </a:lnTo>
                  <a:lnTo>
                    <a:pt x="233197" y="2613774"/>
                  </a:lnTo>
                  <a:lnTo>
                    <a:pt x="233197" y="2685059"/>
                  </a:lnTo>
                  <a:lnTo>
                    <a:pt x="225120" y="2724924"/>
                  </a:lnTo>
                  <a:lnTo>
                    <a:pt x="203136" y="2757525"/>
                  </a:lnTo>
                  <a:lnTo>
                    <a:pt x="170535" y="2779522"/>
                  </a:lnTo>
                  <a:lnTo>
                    <a:pt x="130657" y="2787586"/>
                  </a:lnTo>
                  <a:lnTo>
                    <a:pt x="90792" y="2779522"/>
                  </a:lnTo>
                  <a:lnTo>
                    <a:pt x="58191" y="2757525"/>
                  </a:lnTo>
                  <a:lnTo>
                    <a:pt x="36195" y="2724924"/>
                  </a:lnTo>
                  <a:lnTo>
                    <a:pt x="28130" y="2685059"/>
                  </a:lnTo>
                  <a:lnTo>
                    <a:pt x="36195" y="2645181"/>
                  </a:lnTo>
                  <a:lnTo>
                    <a:pt x="58191" y="2612593"/>
                  </a:lnTo>
                  <a:lnTo>
                    <a:pt x="90792" y="2590596"/>
                  </a:lnTo>
                  <a:lnTo>
                    <a:pt x="130657" y="2582532"/>
                  </a:lnTo>
                  <a:lnTo>
                    <a:pt x="170535" y="2590596"/>
                  </a:lnTo>
                  <a:lnTo>
                    <a:pt x="203136" y="2612593"/>
                  </a:lnTo>
                  <a:lnTo>
                    <a:pt x="225120" y="2645181"/>
                  </a:lnTo>
                  <a:lnTo>
                    <a:pt x="233197" y="2685059"/>
                  </a:lnTo>
                  <a:lnTo>
                    <a:pt x="233197" y="2613774"/>
                  </a:lnTo>
                  <a:lnTo>
                    <a:pt x="220611" y="2595118"/>
                  </a:lnTo>
                  <a:lnTo>
                    <a:pt x="201955" y="2582532"/>
                  </a:lnTo>
                  <a:lnTo>
                    <a:pt x="180149" y="2567813"/>
                  </a:lnTo>
                  <a:lnTo>
                    <a:pt x="130657" y="2557792"/>
                  </a:lnTo>
                  <a:lnTo>
                    <a:pt x="81178" y="2567813"/>
                  </a:lnTo>
                  <a:lnTo>
                    <a:pt x="40728" y="2595118"/>
                  </a:lnTo>
                  <a:lnTo>
                    <a:pt x="13423" y="2635567"/>
                  </a:lnTo>
                  <a:lnTo>
                    <a:pt x="3403" y="2685059"/>
                  </a:lnTo>
                  <a:lnTo>
                    <a:pt x="13423" y="2734538"/>
                  </a:lnTo>
                  <a:lnTo>
                    <a:pt x="40728" y="2774988"/>
                  </a:lnTo>
                  <a:lnTo>
                    <a:pt x="81178" y="2802293"/>
                  </a:lnTo>
                  <a:lnTo>
                    <a:pt x="130657" y="2812300"/>
                  </a:lnTo>
                  <a:lnTo>
                    <a:pt x="180149" y="2802293"/>
                  </a:lnTo>
                  <a:lnTo>
                    <a:pt x="201930" y="2787586"/>
                  </a:lnTo>
                  <a:lnTo>
                    <a:pt x="220611" y="2774988"/>
                  </a:lnTo>
                  <a:lnTo>
                    <a:pt x="247904" y="2734538"/>
                  </a:lnTo>
                  <a:lnTo>
                    <a:pt x="257924" y="2685059"/>
                  </a:lnTo>
                  <a:close/>
                </a:path>
                <a:path w="810894" h="5345430">
                  <a:moveTo>
                    <a:pt x="332397" y="5320804"/>
                  </a:moveTo>
                  <a:lnTo>
                    <a:pt x="326834" y="5314124"/>
                  </a:lnTo>
                  <a:lnTo>
                    <a:pt x="319138" y="5312270"/>
                  </a:lnTo>
                  <a:lnTo>
                    <a:pt x="273723" y="5298491"/>
                  </a:lnTo>
                  <a:lnTo>
                    <a:pt x="231292" y="5278869"/>
                  </a:lnTo>
                  <a:lnTo>
                    <a:pt x="192278" y="5253926"/>
                  </a:lnTo>
                  <a:lnTo>
                    <a:pt x="157099" y="5224196"/>
                  </a:lnTo>
                  <a:lnTo>
                    <a:pt x="126174" y="5190198"/>
                  </a:lnTo>
                  <a:lnTo>
                    <a:pt x="99910" y="5152466"/>
                  </a:lnTo>
                  <a:lnTo>
                    <a:pt x="78765" y="5111547"/>
                  </a:lnTo>
                  <a:lnTo>
                    <a:pt x="63131" y="5067935"/>
                  </a:lnTo>
                  <a:lnTo>
                    <a:pt x="53441" y="5022189"/>
                  </a:lnTo>
                  <a:lnTo>
                    <a:pt x="50114" y="4974831"/>
                  </a:lnTo>
                  <a:lnTo>
                    <a:pt x="53492" y="4927473"/>
                  </a:lnTo>
                  <a:lnTo>
                    <a:pt x="63512" y="4880686"/>
                  </a:lnTo>
                  <a:lnTo>
                    <a:pt x="79806" y="4836084"/>
                  </a:lnTo>
                  <a:lnTo>
                    <a:pt x="102120" y="4793996"/>
                  </a:lnTo>
                  <a:lnTo>
                    <a:pt x="130136" y="4755108"/>
                  </a:lnTo>
                  <a:lnTo>
                    <a:pt x="163563" y="4720069"/>
                  </a:lnTo>
                  <a:lnTo>
                    <a:pt x="180441" y="4704677"/>
                  </a:lnTo>
                  <a:lnTo>
                    <a:pt x="251752" y="4776025"/>
                  </a:lnTo>
                  <a:lnTo>
                    <a:pt x="251752" y="4704677"/>
                  </a:lnTo>
                  <a:lnTo>
                    <a:pt x="251752" y="4615624"/>
                  </a:lnTo>
                  <a:lnTo>
                    <a:pt x="91719" y="4615624"/>
                  </a:lnTo>
                  <a:lnTo>
                    <a:pt x="156768" y="4681156"/>
                  </a:lnTo>
                  <a:lnTo>
                    <a:pt x="138671" y="4697958"/>
                  </a:lnTo>
                  <a:lnTo>
                    <a:pt x="102489" y="4736363"/>
                  </a:lnTo>
                  <a:lnTo>
                    <a:pt x="72402" y="4778540"/>
                  </a:lnTo>
                  <a:lnTo>
                    <a:pt x="48602" y="4823968"/>
                  </a:lnTo>
                  <a:lnTo>
                    <a:pt x="31343" y="4872164"/>
                  </a:lnTo>
                  <a:lnTo>
                    <a:pt x="20828" y="4922621"/>
                  </a:lnTo>
                  <a:lnTo>
                    <a:pt x="17272" y="4974831"/>
                  </a:lnTo>
                  <a:lnTo>
                    <a:pt x="20218" y="5022659"/>
                  </a:lnTo>
                  <a:lnTo>
                    <a:pt x="28854" y="5068824"/>
                  </a:lnTo>
                  <a:lnTo>
                    <a:pt x="42875" y="5112918"/>
                  </a:lnTo>
                  <a:lnTo>
                    <a:pt x="61963" y="5154561"/>
                  </a:lnTo>
                  <a:lnTo>
                    <a:pt x="85813" y="5193373"/>
                  </a:lnTo>
                  <a:lnTo>
                    <a:pt x="114122" y="5228945"/>
                  </a:lnTo>
                  <a:lnTo>
                    <a:pt x="146558" y="5260899"/>
                  </a:lnTo>
                  <a:lnTo>
                    <a:pt x="182816" y="5288839"/>
                  </a:lnTo>
                  <a:lnTo>
                    <a:pt x="222592" y="5312372"/>
                  </a:lnTo>
                  <a:lnTo>
                    <a:pt x="265582" y="5331130"/>
                  </a:lnTo>
                  <a:lnTo>
                    <a:pt x="311467" y="5344693"/>
                  </a:lnTo>
                  <a:lnTo>
                    <a:pt x="314058" y="5345125"/>
                  </a:lnTo>
                  <a:lnTo>
                    <a:pt x="319798" y="5345125"/>
                  </a:lnTo>
                  <a:lnTo>
                    <a:pt x="324205" y="5343347"/>
                  </a:lnTo>
                  <a:lnTo>
                    <a:pt x="329704" y="5338038"/>
                  </a:lnTo>
                  <a:lnTo>
                    <a:pt x="332397" y="5334228"/>
                  </a:lnTo>
                  <a:lnTo>
                    <a:pt x="332397" y="5320804"/>
                  </a:lnTo>
                  <a:close/>
                </a:path>
                <a:path w="810894" h="5345430">
                  <a:moveTo>
                    <a:pt x="402971" y="64770"/>
                  </a:moveTo>
                  <a:lnTo>
                    <a:pt x="402031" y="58420"/>
                  </a:lnTo>
                  <a:lnTo>
                    <a:pt x="400342" y="55880"/>
                  </a:lnTo>
                  <a:lnTo>
                    <a:pt x="323862" y="0"/>
                  </a:lnTo>
                  <a:lnTo>
                    <a:pt x="316484" y="1270"/>
                  </a:lnTo>
                  <a:lnTo>
                    <a:pt x="308775" y="11430"/>
                  </a:lnTo>
                  <a:lnTo>
                    <a:pt x="309905" y="19050"/>
                  </a:lnTo>
                  <a:lnTo>
                    <a:pt x="356831" y="53340"/>
                  </a:lnTo>
                  <a:lnTo>
                    <a:pt x="311429" y="59690"/>
                  </a:lnTo>
                  <a:lnTo>
                    <a:pt x="267487" y="71120"/>
                  </a:lnTo>
                  <a:lnTo>
                    <a:pt x="225361" y="88900"/>
                  </a:lnTo>
                  <a:lnTo>
                    <a:pt x="185420" y="110490"/>
                  </a:lnTo>
                  <a:lnTo>
                    <a:pt x="148031" y="135890"/>
                  </a:lnTo>
                  <a:lnTo>
                    <a:pt x="113550" y="167640"/>
                  </a:lnTo>
                  <a:lnTo>
                    <a:pt x="79717" y="205740"/>
                  </a:lnTo>
                  <a:lnTo>
                    <a:pt x="51562" y="248920"/>
                  </a:lnTo>
                  <a:lnTo>
                    <a:pt x="29311" y="293370"/>
                  </a:lnTo>
                  <a:lnTo>
                    <a:pt x="13169" y="341630"/>
                  </a:lnTo>
                  <a:lnTo>
                    <a:pt x="3327" y="391160"/>
                  </a:lnTo>
                  <a:lnTo>
                    <a:pt x="0" y="443230"/>
                  </a:lnTo>
                  <a:lnTo>
                    <a:pt x="914" y="469900"/>
                  </a:lnTo>
                  <a:lnTo>
                    <a:pt x="8242" y="523240"/>
                  </a:lnTo>
                  <a:lnTo>
                    <a:pt x="20815" y="557530"/>
                  </a:lnTo>
                  <a:lnTo>
                    <a:pt x="28105" y="557530"/>
                  </a:lnTo>
                  <a:lnTo>
                    <a:pt x="35433" y="554990"/>
                  </a:lnTo>
                  <a:lnTo>
                    <a:pt x="39090" y="548640"/>
                  </a:lnTo>
                  <a:lnTo>
                    <a:pt x="37312" y="542290"/>
                  </a:lnTo>
                  <a:lnTo>
                    <a:pt x="31330" y="518160"/>
                  </a:lnTo>
                  <a:lnTo>
                    <a:pt x="27038" y="492760"/>
                  </a:lnTo>
                  <a:lnTo>
                    <a:pt x="24447" y="468630"/>
                  </a:lnTo>
                  <a:lnTo>
                    <a:pt x="23583" y="443230"/>
                  </a:lnTo>
                  <a:lnTo>
                    <a:pt x="26682" y="394970"/>
                  </a:lnTo>
                  <a:lnTo>
                    <a:pt x="35737" y="349250"/>
                  </a:lnTo>
                  <a:lnTo>
                    <a:pt x="50355" y="304800"/>
                  </a:lnTo>
                  <a:lnTo>
                    <a:pt x="70116" y="264160"/>
                  </a:lnTo>
                  <a:lnTo>
                    <a:pt x="94665" y="226060"/>
                  </a:lnTo>
                  <a:lnTo>
                    <a:pt x="123583" y="191770"/>
                  </a:lnTo>
                  <a:lnTo>
                    <a:pt x="156489" y="160020"/>
                  </a:lnTo>
                  <a:lnTo>
                    <a:pt x="192976" y="133350"/>
                  </a:lnTo>
                  <a:lnTo>
                    <a:pt x="232676" y="111760"/>
                  </a:lnTo>
                  <a:lnTo>
                    <a:pt x="275170" y="93980"/>
                  </a:lnTo>
                  <a:lnTo>
                    <a:pt x="320078" y="82550"/>
                  </a:lnTo>
                  <a:lnTo>
                    <a:pt x="367004" y="76200"/>
                  </a:lnTo>
                  <a:lnTo>
                    <a:pt x="327063" y="130810"/>
                  </a:lnTo>
                  <a:lnTo>
                    <a:pt x="328193" y="138430"/>
                  </a:lnTo>
                  <a:lnTo>
                    <a:pt x="338696" y="146050"/>
                  </a:lnTo>
                  <a:lnTo>
                    <a:pt x="346087" y="144780"/>
                  </a:lnTo>
                  <a:lnTo>
                    <a:pt x="396595" y="76200"/>
                  </a:lnTo>
                  <a:lnTo>
                    <a:pt x="402209" y="68580"/>
                  </a:lnTo>
                  <a:lnTo>
                    <a:pt x="402971" y="64770"/>
                  </a:lnTo>
                  <a:close/>
                </a:path>
                <a:path w="810894" h="5345430">
                  <a:moveTo>
                    <a:pt x="434619" y="471170"/>
                  </a:moveTo>
                  <a:lnTo>
                    <a:pt x="431279" y="455930"/>
                  </a:lnTo>
                  <a:lnTo>
                    <a:pt x="422135" y="443230"/>
                  </a:lnTo>
                  <a:lnTo>
                    <a:pt x="408597" y="434340"/>
                  </a:lnTo>
                  <a:lnTo>
                    <a:pt x="392036" y="431800"/>
                  </a:lnTo>
                  <a:lnTo>
                    <a:pt x="381558" y="431800"/>
                  </a:lnTo>
                  <a:lnTo>
                    <a:pt x="373037" y="424180"/>
                  </a:lnTo>
                  <a:lnTo>
                    <a:pt x="373037" y="407670"/>
                  </a:lnTo>
                  <a:lnTo>
                    <a:pt x="381558" y="400050"/>
                  </a:lnTo>
                  <a:lnTo>
                    <a:pt x="397433" y="400050"/>
                  </a:lnTo>
                  <a:lnTo>
                    <a:pt x="407657" y="405130"/>
                  </a:lnTo>
                  <a:lnTo>
                    <a:pt x="409511" y="407670"/>
                  </a:lnTo>
                  <a:lnTo>
                    <a:pt x="413092" y="412750"/>
                  </a:lnTo>
                  <a:lnTo>
                    <a:pt x="420408" y="414020"/>
                  </a:lnTo>
                  <a:lnTo>
                    <a:pt x="431279" y="407670"/>
                  </a:lnTo>
                  <a:lnTo>
                    <a:pt x="432803" y="400050"/>
                  </a:lnTo>
                  <a:lnTo>
                    <a:pt x="429221" y="394970"/>
                  </a:lnTo>
                  <a:lnTo>
                    <a:pt x="424345" y="388620"/>
                  </a:lnTo>
                  <a:lnTo>
                    <a:pt x="418045" y="384810"/>
                  </a:lnTo>
                  <a:lnTo>
                    <a:pt x="410921" y="381000"/>
                  </a:lnTo>
                  <a:lnTo>
                    <a:pt x="403631" y="378460"/>
                  </a:lnTo>
                  <a:lnTo>
                    <a:pt x="403301" y="364490"/>
                  </a:lnTo>
                  <a:lnTo>
                    <a:pt x="397929" y="359410"/>
                  </a:lnTo>
                  <a:lnTo>
                    <a:pt x="384873" y="359410"/>
                  </a:lnTo>
                  <a:lnTo>
                    <a:pt x="379730" y="364490"/>
                  </a:lnTo>
                  <a:lnTo>
                    <a:pt x="380034" y="378460"/>
                  </a:lnTo>
                  <a:lnTo>
                    <a:pt x="367804" y="383540"/>
                  </a:lnTo>
                  <a:lnTo>
                    <a:pt x="358127" y="392430"/>
                  </a:lnTo>
                  <a:lnTo>
                    <a:pt x="351751" y="402590"/>
                  </a:lnTo>
                  <a:lnTo>
                    <a:pt x="349453" y="415290"/>
                  </a:lnTo>
                  <a:lnTo>
                    <a:pt x="352806" y="430530"/>
                  </a:lnTo>
                  <a:lnTo>
                    <a:pt x="361937" y="443230"/>
                  </a:lnTo>
                  <a:lnTo>
                    <a:pt x="375475" y="452120"/>
                  </a:lnTo>
                  <a:lnTo>
                    <a:pt x="392036" y="454660"/>
                  </a:lnTo>
                  <a:lnTo>
                    <a:pt x="402526" y="454660"/>
                  </a:lnTo>
                  <a:lnTo>
                    <a:pt x="411048" y="462280"/>
                  </a:lnTo>
                  <a:lnTo>
                    <a:pt x="411048" y="480060"/>
                  </a:lnTo>
                  <a:lnTo>
                    <a:pt x="402526" y="486410"/>
                  </a:lnTo>
                  <a:lnTo>
                    <a:pt x="384721" y="486410"/>
                  </a:lnTo>
                  <a:lnTo>
                    <a:pt x="381215" y="483870"/>
                  </a:lnTo>
                  <a:lnTo>
                    <a:pt x="369620" y="473710"/>
                  </a:lnTo>
                  <a:lnTo>
                    <a:pt x="362153" y="473710"/>
                  </a:lnTo>
                  <a:lnTo>
                    <a:pt x="353225" y="482600"/>
                  </a:lnTo>
                  <a:lnTo>
                    <a:pt x="353428" y="490220"/>
                  </a:lnTo>
                  <a:lnTo>
                    <a:pt x="358190" y="495300"/>
                  </a:lnTo>
                  <a:lnTo>
                    <a:pt x="362813" y="499110"/>
                  </a:lnTo>
                  <a:lnTo>
                    <a:pt x="367919" y="502920"/>
                  </a:lnTo>
                  <a:lnTo>
                    <a:pt x="373722" y="506730"/>
                  </a:lnTo>
                  <a:lnTo>
                    <a:pt x="380466" y="509270"/>
                  </a:lnTo>
                  <a:lnTo>
                    <a:pt x="380771" y="520700"/>
                  </a:lnTo>
                  <a:lnTo>
                    <a:pt x="386016" y="525780"/>
                  </a:lnTo>
                  <a:lnTo>
                    <a:pt x="399199" y="525780"/>
                  </a:lnTo>
                  <a:lnTo>
                    <a:pt x="404355" y="520700"/>
                  </a:lnTo>
                  <a:lnTo>
                    <a:pt x="404063" y="508000"/>
                  </a:lnTo>
                  <a:lnTo>
                    <a:pt x="416280" y="502920"/>
                  </a:lnTo>
                  <a:lnTo>
                    <a:pt x="425958" y="494030"/>
                  </a:lnTo>
                  <a:lnTo>
                    <a:pt x="430745" y="486410"/>
                  </a:lnTo>
                  <a:lnTo>
                    <a:pt x="432333" y="483870"/>
                  </a:lnTo>
                  <a:lnTo>
                    <a:pt x="434619" y="471170"/>
                  </a:lnTo>
                  <a:close/>
                </a:path>
                <a:path w="810894" h="5345430">
                  <a:moveTo>
                    <a:pt x="453047" y="2729890"/>
                  </a:moveTo>
                  <a:lnTo>
                    <a:pt x="447509" y="2724353"/>
                  </a:lnTo>
                  <a:lnTo>
                    <a:pt x="428320" y="2724353"/>
                  </a:lnTo>
                  <a:lnTo>
                    <a:pt x="428320" y="2749067"/>
                  </a:lnTo>
                  <a:lnTo>
                    <a:pt x="428320" y="3070098"/>
                  </a:lnTo>
                  <a:lnTo>
                    <a:pt x="344881" y="3070098"/>
                  </a:lnTo>
                  <a:lnTo>
                    <a:pt x="344881" y="2749067"/>
                  </a:lnTo>
                  <a:lnTo>
                    <a:pt x="428320" y="2749067"/>
                  </a:lnTo>
                  <a:lnTo>
                    <a:pt x="428320" y="2724353"/>
                  </a:lnTo>
                  <a:lnTo>
                    <a:pt x="325691" y="2724353"/>
                  </a:lnTo>
                  <a:lnTo>
                    <a:pt x="320167" y="2729890"/>
                  </a:lnTo>
                  <a:lnTo>
                    <a:pt x="320167" y="3089287"/>
                  </a:lnTo>
                  <a:lnTo>
                    <a:pt x="325691" y="3094812"/>
                  </a:lnTo>
                  <a:lnTo>
                    <a:pt x="447509" y="3094812"/>
                  </a:lnTo>
                  <a:lnTo>
                    <a:pt x="453047" y="3089287"/>
                  </a:lnTo>
                  <a:lnTo>
                    <a:pt x="453047" y="3070098"/>
                  </a:lnTo>
                  <a:lnTo>
                    <a:pt x="453047" y="2749067"/>
                  </a:lnTo>
                  <a:lnTo>
                    <a:pt x="453047" y="2729890"/>
                  </a:lnTo>
                  <a:close/>
                </a:path>
                <a:path w="810894" h="5345430">
                  <a:moveTo>
                    <a:pt x="457936" y="2570378"/>
                  </a:moveTo>
                  <a:lnTo>
                    <a:pt x="452323" y="2542629"/>
                  </a:lnTo>
                  <a:lnTo>
                    <a:pt x="439585" y="2523756"/>
                  </a:lnTo>
                  <a:lnTo>
                    <a:pt x="437019" y="2519959"/>
                  </a:lnTo>
                  <a:lnTo>
                    <a:pt x="433222" y="2517406"/>
                  </a:lnTo>
                  <a:lnTo>
                    <a:pt x="433222" y="2570378"/>
                  </a:lnTo>
                  <a:lnTo>
                    <a:pt x="429552" y="2588501"/>
                  </a:lnTo>
                  <a:lnTo>
                    <a:pt x="419544" y="2603322"/>
                  </a:lnTo>
                  <a:lnTo>
                    <a:pt x="404736" y="2613317"/>
                  </a:lnTo>
                  <a:lnTo>
                    <a:pt x="386600" y="2616987"/>
                  </a:lnTo>
                  <a:lnTo>
                    <a:pt x="368477" y="2613317"/>
                  </a:lnTo>
                  <a:lnTo>
                    <a:pt x="353656" y="2603322"/>
                  </a:lnTo>
                  <a:lnTo>
                    <a:pt x="343662" y="2588501"/>
                  </a:lnTo>
                  <a:lnTo>
                    <a:pt x="339991" y="2570378"/>
                  </a:lnTo>
                  <a:lnTo>
                    <a:pt x="343662" y="2552242"/>
                  </a:lnTo>
                  <a:lnTo>
                    <a:pt x="353656" y="2537422"/>
                  </a:lnTo>
                  <a:lnTo>
                    <a:pt x="368477" y="2527427"/>
                  </a:lnTo>
                  <a:lnTo>
                    <a:pt x="386600" y="2523756"/>
                  </a:lnTo>
                  <a:lnTo>
                    <a:pt x="404736" y="2527427"/>
                  </a:lnTo>
                  <a:lnTo>
                    <a:pt x="419544" y="2537422"/>
                  </a:lnTo>
                  <a:lnTo>
                    <a:pt x="429552" y="2552242"/>
                  </a:lnTo>
                  <a:lnTo>
                    <a:pt x="433222" y="2570378"/>
                  </a:lnTo>
                  <a:lnTo>
                    <a:pt x="433222" y="2517406"/>
                  </a:lnTo>
                  <a:lnTo>
                    <a:pt x="414350" y="2504656"/>
                  </a:lnTo>
                  <a:lnTo>
                    <a:pt x="386600" y="2499029"/>
                  </a:lnTo>
                  <a:lnTo>
                    <a:pt x="358863" y="2504656"/>
                  </a:lnTo>
                  <a:lnTo>
                    <a:pt x="336181" y="2519959"/>
                  </a:lnTo>
                  <a:lnTo>
                    <a:pt x="320878" y="2542629"/>
                  </a:lnTo>
                  <a:lnTo>
                    <a:pt x="315264" y="2570378"/>
                  </a:lnTo>
                  <a:lnTo>
                    <a:pt x="320878" y="2598115"/>
                  </a:lnTo>
                  <a:lnTo>
                    <a:pt x="336181" y="2620797"/>
                  </a:lnTo>
                  <a:lnTo>
                    <a:pt x="358863" y="2636101"/>
                  </a:lnTo>
                  <a:lnTo>
                    <a:pt x="386600" y="2641714"/>
                  </a:lnTo>
                  <a:lnTo>
                    <a:pt x="414350" y="2636101"/>
                  </a:lnTo>
                  <a:lnTo>
                    <a:pt x="437019" y="2620797"/>
                  </a:lnTo>
                  <a:lnTo>
                    <a:pt x="439585" y="2616987"/>
                  </a:lnTo>
                  <a:lnTo>
                    <a:pt x="452323" y="2598115"/>
                  </a:lnTo>
                  <a:lnTo>
                    <a:pt x="457936" y="2570378"/>
                  </a:lnTo>
                  <a:close/>
                </a:path>
                <a:path w="810894" h="5345430">
                  <a:moveTo>
                    <a:pt x="513867" y="2549715"/>
                  </a:moveTo>
                  <a:lnTo>
                    <a:pt x="510717" y="2545130"/>
                  </a:lnTo>
                  <a:lnTo>
                    <a:pt x="492760" y="2538222"/>
                  </a:lnTo>
                  <a:lnTo>
                    <a:pt x="490626" y="2531211"/>
                  </a:lnTo>
                  <a:lnTo>
                    <a:pt x="489140" y="2527617"/>
                  </a:lnTo>
                  <a:lnTo>
                    <a:pt x="489140" y="2563317"/>
                  </a:lnTo>
                  <a:lnTo>
                    <a:pt x="489140" y="2577427"/>
                  </a:lnTo>
                  <a:lnTo>
                    <a:pt x="474205" y="2583180"/>
                  </a:lnTo>
                  <a:lnTo>
                    <a:pt x="471385" y="2586418"/>
                  </a:lnTo>
                  <a:lnTo>
                    <a:pt x="470446" y="2590393"/>
                  </a:lnTo>
                  <a:lnTo>
                    <a:pt x="468591" y="2596959"/>
                  </a:lnTo>
                  <a:lnTo>
                    <a:pt x="466242" y="2603347"/>
                  </a:lnTo>
                  <a:lnTo>
                    <a:pt x="463384" y="2609532"/>
                  </a:lnTo>
                  <a:lnTo>
                    <a:pt x="460032" y="2615476"/>
                  </a:lnTo>
                  <a:lnTo>
                    <a:pt x="457885" y="2618956"/>
                  </a:lnTo>
                  <a:lnTo>
                    <a:pt x="457606" y="2623261"/>
                  </a:lnTo>
                  <a:lnTo>
                    <a:pt x="464096" y="2637879"/>
                  </a:lnTo>
                  <a:lnTo>
                    <a:pt x="454113" y="2647873"/>
                  </a:lnTo>
                  <a:lnTo>
                    <a:pt x="439496" y="2641371"/>
                  </a:lnTo>
                  <a:lnTo>
                    <a:pt x="435190" y="2641663"/>
                  </a:lnTo>
                  <a:lnTo>
                    <a:pt x="402653" y="2655151"/>
                  </a:lnTo>
                  <a:lnTo>
                    <a:pt x="399402" y="2657995"/>
                  </a:lnTo>
                  <a:lnTo>
                    <a:pt x="393674" y="2672905"/>
                  </a:lnTo>
                  <a:lnTo>
                    <a:pt x="379539" y="2672905"/>
                  </a:lnTo>
                  <a:lnTo>
                    <a:pt x="377723" y="2668168"/>
                  </a:lnTo>
                  <a:lnTo>
                    <a:pt x="373799" y="2657983"/>
                  </a:lnTo>
                  <a:lnTo>
                    <a:pt x="370560" y="2655151"/>
                  </a:lnTo>
                  <a:lnTo>
                    <a:pt x="366585" y="2654198"/>
                  </a:lnTo>
                  <a:lnTo>
                    <a:pt x="360019" y="2652369"/>
                  </a:lnTo>
                  <a:lnTo>
                    <a:pt x="338023" y="2641663"/>
                  </a:lnTo>
                  <a:lnTo>
                    <a:pt x="333717" y="2641371"/>
                  </a:lnTo>
                  <a:lnTo>
                    <a:pt x="319100" y="2647873"/>
                  </a:lnTo>
                  <a:lnTo>
                    <a:pt x="309105" y="2637879"/>
                  </a:lnTo>
                  <a:lnTo>
                    <a:pt x="315607" y="2623261"/>
                  </a:lnTo>
                  <a:lnTo>
                    <a:pt x="315315" y="2618956"/>
                  </a:lnTo>
                  <a:lnTo>
                    <a:pt x="301828" y="2586418"/>
                  </a:lnTo>
                  <a:lnTo>
                    <a:pt x="298996" y="2583180"/>
                  </a:lnTo>
                  <a:lnTo>
                    <a:pt x="284073" y="2577427"/>
                  </a:lnTo>
                  <a:lnTo>
                    <a:pt x="284073" y="2563317"/>
                  </a:lnTo>
                  <a:lnTo>
                    <a:pt x="298996" y="2557564"/>
                  </a:lnTo>
                  <a:lnTo>
                    <a:pt x="301828" y="2554325"/>
                  </a:lnTo>
                  <a:lnTo>
                    <a:pt x="315302" y="2521788"/>
                  </a:lnTo>
                  <a:lnTo>
                    <a:pt x="315607" y="2517483"/>
                  </a:lnTo>
                  <a:lnTo>
                    <a:pt x="309105" y="2502865"/>
                  </a:lnTo>
                  <a:lnTo>
                    <a:pt x="319100" y="2492883"/>
                  </a:lnTo>
                  <a:lnTo>
                    <a:pt x="333717" y="2499372"/>
                  </a:lnTo>
                  <a:lnTo>
                    <a:pt x="338010" y="2499093"/>
                  </a:lnTo>
                  <a:lnTo>
                    <a:pt x="341490" y="2496947"/>
                  </a:lnTo>
                  <a:lnTo>
                    <a:pt x="347446" y="2493594"/>
                  </a:lnTo>
                  <a:lnTo>
                    <a:pt x="349008" y="2492883"/>
                  </a:lnTo>
                  <a:lnTo>
                    <a:pt x="353631" y="2490736"/>
                  </a:lnTo>
                  <a:lnTo>
                    <a:pt x="360019" y="2488387"/>
                  </a:lnTo>
                  <a:lnTo>
                    <a:pt x="366585" y="2486545"/>
                  </a:lnTo>
                  <a:lnTo>
                    <a:pt x="370560" y="2485606"/>
                  </a:lnTo>
                  <a:lnTo>
                    <a:pt x="373799" y="2482761"/>
                  </a:lnTo>
                  <a:lnTo>
                    <a:pt x="377710" y="2472588"/>
                  </a:lnTo>
                  <a:lnTo>
                    <a:pt x="379539" y="2467838"/>
                  </a:lnTo>
                  <a:lnTo>
                    <a:pt x="393674" y="2467838"/>
                  </a:lnTo>
                  <a:lnTo>
                    <a:pt x="399402" y="2482761"/>
                  </a:lnTo>
                  <a:lnTo>
                    <a:pt x="402653" y="2485606"/>
                  </a:lnTo>
                  <a:lnTo>
                    <a:pt x="435190" y="2499093"/>
                  </a:lnTo>
                  <a:lnTo>
                    <a:pt x="439496" y="2499372"/>
                  </a:lnTo>
                  <a:lnTo>
                    <a:pt x="454113" y="2492883"/>
                  </a:lnTo>
                  <a:lnTo>
                    <a:pt x="464096" y="2502865"/>
                  </a:lnTo>
                  <a:lnTo>
                    <a:pt x="457606" y="2517483"/>
                  </a:lnTo>
                  <a:lnTo>
                    <a:pt x="457885" y="2521788"/>
                  </a:lnTo>
                  <a:lnTo>
                    <a:pt x="471385" y="2554325"/>
                  </a:lnTo>
                  <a:lnTo>
                    <a:pt x="474218" y="2557564"/>
                  </a:lnTo>
                  <a:lnTo>
                    <a:pt x="489140" y="2563317"/>
                  </a:lnTo>
                  <a:lnTo>
                    <a:pt x="489140" y="2527617"/>
                  </a:lnTo>
                  <a:lnTo>
                    <a:pt x="487857" y="2524506"/>
                  </a:lnTo>
                  <a:lnTo>
                    <a:pt x="484416" y="2518054"/>
                  </a:lnTo>
                  <a:lnTo>
                    <a:pt x="492226" y="2500465"/>
                  </a:lnTo>
                  <a:lnTo>
                    <a:pt x="491197" y="2495004"/>
                  </a:lnTo>
                  <a:lnTo>
                    <a:pt x="489064" y="2492883"/>
                  </a:lnTo>
                  <a:lnTo>
                    <a:pt x="468782" y="2472588"/>
                  </a:lnTo>
                  <a:lnTo>
                    <a:pt x="461975" y="2465781"/>
                  </a:lnTo>
                  <a:lnTo>
                    <a:pt x="456514" y="2464765"/>
                  </a:lnTo>
                  <a:lnTo>
                    <a:pt x="438912" y="2472588"/>
                  </a:lnTo>
                  <a:lnTo>
                    <a:pt x="432485" y="2469134"/>
                  </a:lnTo>
                  <a:lnTo>
                    <a:pt x="429374" y="2467838"/>
                  </a:lnTo>
                  <a:lnTo>
                    <a:pt x="425742" y="2466340"/>
                  </a:lnTo>
                  <a:lnTo>
                    <a:pt x="418769" y="2464231"/>
                  </a:lnTo>
                  <a:lnTo>
                    <a:pt x="411861" y="2446274"/>
                  </a:lnTo>
                  <a:lnTo>
                    <a:pt x="407263" y="2443124"/>
                  </a:lnTo>
                  <a:lnTo>
                    <a:pt x="365937" y="2443124"/>
                  </a:lnTo>
                  <a:lnTo>
                    <a:pt x="361353" y="2446274"/>
                  </a:lnTo>
                  <a:lnTo>
                    <a:pt x="354444" y="2464231"/>
                  </a:lnTo>
                  <a:lnTo>
                    <a:pt x="347472" y="2466340"/>
                  </a:lnTo>
                  <a:lnTo>
                    <a:pt x="340728" y="2469134"/>
                  </a:lnTo>
                  <a:lnTo>
                    <a:pt x="334302" y="2472588"/>
                  </a:lnTo>
                  <a:lnTo>
                    <a:pt x="316699" y="2464765"/>
                  </a:lnTo>
                  <a:lnTo>
                    <a:pt x="311226" y="2465781"/>
                  </a:lnTo>
                  <a:lnTo>
                    <a:pt x="282016" y="2495004"/>
                  </a:lnTo>
                  <a:lnTo>
                    <a:pt x="280987" y="2500465"/>
                  </a:lnTo>
                  <a:lnTo>
                    <a:pt x="288798" y="2518067"/>
                  </a:lnTo>
                  <a:lnTo>
                    <a:pt x="285356" y="2524506"/>
                  </a:lnTo>
                  <a:lnTo>
                    <a:pt x="282562" y="2531237"/>
                  </a:lnTo>
                  <a:lnTo>
                    <a:pt x="280454" y="2538222"/>
                  </a:lnTo>
                  <a:lnTo>
                    <a:pt x="262496" y="2545130"/>
                  </a:lnTo>
                  <a:lnTo>
                    <a:pt x="259346" y="2549715"/>
                  </a:lnTo>
                  <a:lnTo>
                    <a:pt x="259346" y="2591041"/>
                  </a:lnTo>
                  <a:lnTo>
                    <a:pt x="262496" y="2595626"/>
                  </a:lnTo>
                  <a:lnTo>
                    <a:pt x="280441" y="2602534"/>
                  </a:lnTo>
                  <a:lnTo>
                    <a:pt x="282562" y="2609532"/>
                  </a:lnTo>
                  <a:lnTo>
                    <a:pt x="285356" y="2616250"/>
                  </a:lnTo>
                  <a:lnTo>
                    <a:pt x="288798" y="2622689"/>
                  </a:lnTo>
                  <a:lnTo>
                    <a:pt x="280987" y="2640279"/>
                  </a:lnTo>
                  <a:lnTo>
                    <a:pt x="282003" y="2645753"/>
                  </a:lnTo>
                  <a:lnTo>
                    <a:pt x="311226" y="2674963"/>
                  </a:lnTo>
                  <a:lnTo>
                    <a:pt x="316699" y="2675979"/>
                  </a:lnTo>
                  <a:lnTo>
                    <a:pt x="334302" y="2668168"/>
                  </a:lnTo>
                  <a:lnTo>
                    <a:pt x="340728" y="2671610"/>
                  </a:lnTo>
                  <a:lnTo>
                    <a:pt x="347472" y="2674416"/>
                  </a:lnTo>
                  <a:lnTo>
                    <a:pt x="354444" y="2676525"/>
                  </a:lnTo>
                  <a:lnTo>
                    <a:pt x="361353" y="2694470"/>
                  </a:lnTo>
                  <a:lnTo>
                    <a:pt x="365937" y="2697619"/>
                  </a:lnTo>
                  <a:lnTo>
                    <a:pt x="407263" y="2697619"/>
                  </a:lnTo>
                  <a:lnTo>
                    <a:pt x="411861" y="2694470"/>
                  </a:lnTo>
                  <a:lnTo>
                    <a:pt x="418769" y="2676525"/>
                  </a:lnTo>
                  <a:lnTo>
                    <a:pt x="425742" y="2674416"/>
                  </a:lnTo>
                  <a:lnTo>
                    <a:pt x="429374" y="2672905"/>
                  </a:lnTo>
                  <a:lnTo>
                    <a:pt x="432485" y="2671610"/>
                  </a:lnTo>
                  <a:lnTo>
                    <a:pt x="438912" y="2668168"/>
                  </a:lnTo>
                  <a:lnTo>
                    <a:pt x="456514" y="2675979"/>
                  </a:lnTo>
                  <a:lnTo>
                    <a:pt x="461975" y="2674963"/>
                  </a:lnTo>
                  <a:lnTo>
                    <a:pt x="468769" y="2668168"/>
                  </a:lnTo>
                  <a:lnTo>
                    <a:pt x="489064" y="2647873"/>
                  </a:lnTo>
                  <a:lnTo>
                    <a:pt x="491197" y="2645740"/>
                  </a:lnTo>
                  <a:lnTo>
                    <a:pt x="492226" y="2640279"/>
                  </a:lnTo>
                  <a:lnTo>
                    <a:pt x="484403" y="2622677"/>
                  </a:lnTo>
                  <a:lnTo>
                    <a:pt x="487845" y="2616250"/>
                  </a:lnTo>
                  <a:lnTo>
                    <a:pt x="490639" y="2609507"/>
                  </a:lnTo>
                  <a:lnTo>
                    <a:pt x="492760" y="2602534"/>
                  </a:lnTo>
                  <a:lnTo>
                    <a:pt x="510717" y="2595626"/>
                  </a:lnTo>
                  <a:lnTo>
                    <a:pt x="513867" y="2591041"/>
                  </a:lnTo>
                  <a:lnTo>
                    <a:pt x="513867" y="2549715"/>
                  </a:lnTo>
                  <a:close/>
                </a:path>
                <a:path w="810894" h="5345430">
                  <a:moveTo>
                    <a:pt x="518388" y="443230"/>
                  </a:moveTo>
                  <a:lnTo>
                    <a:pt x="508444" y="393700"/>
                  </a:lnTo>
                  <a:lnTo>
                    <a:pt x="494804" y="373253"/>
                  </a:lnTo>
                  <a:lnTo>
                    <a:pt x="494804" y="443230"/>
                  </a:lnTo>
                  <a:lnTo>
                    <a:pt x="486714" y="482600"/>
                  </a:lnTo>
                  <a:lnTo>
                    <a:pt x="464667" y="515620"/>
                  </a:lnTo>
                  <a:lnTo>
                    <a:pt x="432003" y="537210"/>
                  </a:lnTo>
                  <a:lnTo>
                    <a:pt x="392036" y="546100"/>
                  </a:lnTo>
                  <a:lnTo>
                    <a:pt x="352069" y="537210"/>
                  </a:lnTo>
                  <a:lnTo>
                    <a:pt x="319405" y="515620"/>
                  </a:lnTo>
                  <a:lnTo>
                    <a:pt x="297357" y="482600"/>
                  </a:lnTo>
                  <a:lnTo>
                    <a:pt x="289267" y="443230"/>
                  </a:lnTo>
                  <a:lnTo>
                    <a:pt x="297357" y="402590"/>
                  </a:lnTo>
                  <a:lnTo>
                    <a:pt x="319405" y="369570"/>
                  </a:lnTo>
                  <a:lnTo>
                    <a:pt x="352069" y="347980"/>
                  </a:lnTo>
                  <a:lnTo>
                    <a:pt x="392036" y="340360"/>
                  </a:lnTo>
                  <a:lnTo>
                    <a:pt x="432003" y="347980"/>
                  </a:lnTo>
                  <a:lnTo>
                    <a:pt x="464667" y="369570"/>
                  </a:lnTo>
                  <a:lnTo>
                    <a:pt x="486714" y="402590"/>
                  </a:lnTo>
                  <a:lnTo>
                    <a:pt x="494804" y="443230"/>
                  </a:lnTo>
                  <a:lnTo>
                    <a:pt x="494804" y="373253"/>
                  </a:lnTo>
                  <a:lnTo>
                    <a:pt x="481342" y="353060"/>
                  </a:lnTo>
                  <a:lnTo>
                    <a:pt x="462216" y="340360"/>
                  </a:lnTo>
                  <a:lnTo>
                    <a:pt x="441172" y="326390"/>
                  </a:lnTo>
                  <a:lnTo>
                    <a:pt x="392036" y="316230"/>
                  </a:lnTo>
                  <a:lnTo>
                    <a:pt x="342900" y="326390"/>
                  </a:lnTo>
                  <a:lnTo>
                    <a:pt x="302742" y="353060"/>
                  </a:lnTo>
                  <a:lnTo>
                    <a:pt x="275628" y="393700"/>
                  </a:lnTo>
                  <a:lnTo>
                    <a:pt x="265684" y="443230"/>
                  </a:lnTo>
                  <a:lnTo>
                    <a:pt x="275628" y="491490"/>
                  </a:lnTo>
                  <a:lnTo>
                    <a:pt x="302742" y="532130"/>
                  </a:lnTo>
                  <a:lnTo>
                    <a:pt x="342900" y="558800"/>
                  </a:lnTo>
                  <a:lnTo>
                    <a:pt x="392036" y="568960"/>
                  </a:lnTo>
                  <a:lnTo>
                    <a:pt x="441172" y="558800"/>
                  </a:lnTo>
                  <a:lnTo>
                    <a:pt x="460298" y="546100"/>
                  </a:lnTo>
                  <a:lnTo>
                    <a:pt x="481342" y="532130"/>
                  </a:lnTo>
                  <a:lnTo>
                    <a:pt x="508444" y="491490"/>
                  </a:lnTo>
                  <a:lnTo>
                    <a:pt x="518388" y="443230"/>
                  </a:lnTo>
                  <a:close/>
                </a:path>
                <a:path w="810894" h="5345430">
                  <a:moveTo>
                    <a:pt x="584123" y="4879416"/>
                  </a:moveTo>
                  <a:lnTo>
                    <a:pt x="584073" y="4870831"/>
                  </a:lnTo>
                  <a:lnTo>
                    <a:pt x="582320" y="4866779"/>
                  </a:lnTo>
                  <a:lnTo>
                    <a:pt x="578942" y="4863490"/>
                  </a:lnTo>
                  <a:lnTo>
                    <a:pt x="575843" y="4860404"/>
                  </a:lnTo>
                  <a:lnTo>
                    <a:pt x="571754" y="4858702"/>
                  </a:lnTo>
                  <a:lnTo>
                    <a:pt x="563067" y="4858702"/>
                  </a:lnTo>
                  <a:lnTo>
                    <a:pt x="558965" y="4860404"/>
                  </a:lnTo>
                  <a:lnTo>
                    <a:pt x="339369" y="5080000"/>
                  </a:lnTo>
                  <a:lnTo>
                    <a:pt x="233883" y="4974526"/>
                  </a:lnTo>
                  <a:lnTo>
                    <a:pt x="229793" y="4972824"/>
                  </a:lnTo>
                  <a:lnTo>
                    <a:pt x="221094" y="4972824"/>
                  </a:lnTo>
                  <a:lnTo>
                    <a:pt x="217004" y="4974526"/>
                  </a:lnTo>
                  <a:lnTo>
                    <a:pt x="213906" y="4977612"/>
                  </a:lnTo>
                  <a:lnTo>
                    <a:pt x="210337" y="4983010"/>
                  </a:lnTo>
                  <a:lnTo>
                    <a:pt x="209143" y="4989144"/>
                  </a:lnTo>
                  <a:lnTo>
                    <a:pt x="210337" y="4995291"/>
                  </a:lnTo>
                  <a:lnTo>
                    <a:pt x="213906" y="5000688"/>
                  </a:lnTo>
                  <a:lnTo>
                    <a:pt x="331127" y="5117909"/>
                  </a:lnTo>
                  <a:lnTo>
                    <a:pt x="335229" y="5119611"/>
                  </a:lnTo>
                  <a:lnTo>
                    <a:pt x="343903" y="5119611"/>
                  </a:lnTo>
                  <a:lnTo>
                    <a:pt x="348018" y="5117909"/>
                  </a:lnTo>
                  <a:lnTo>
                    <a:pt x="385914" y="5080000"/>
                  </a:lnTo>
                  <a:lnTo>
                    <a:pt x="582434" y="4883467"/>
                  </a:lnTo>
                  <a:lnTo>
                    <a:pt x="584123" y="4879416"/>
                  </a:lnTo>
                  <a:close/>
                </a:path>
                <a:path w="810894" h="5345430">
                  <a:moveTo>
                    <a:pt x="642251" y="419100"/>
                  </a:moveTo>
                  <a:lnTo>
                    <a:pt x="640092" y="407670"/>
                  </a:lnTo>
                  <a:lnTo>
                    <a:pt x="634212" y="400050"/>
                  </a:lnTo>
                  <a:lnTo>
                    <a:pt x="625475" y="393700"/>
                  </a:lnTo>
                  <a:lnTo>
                    <a:pt x="618667" y="392087"/>
                  </a:lnTo>
                  <a:lnTo>
                    <a:pt x="618667" y="416560"/>
                  </a:lnTo>
                  <a:lnTo>
                    <a:pt x="618667" y="468630"/>
                  </a:lnTo>
                  <a:lnTo>
                    <a:pt x="616927" y="469900"/>
                  </a:lnTo>
                  <a:lnTo>
                    <a:pt x="614807" y="469900"/>
                  </a:lnTo>
                  <a:lnTo>
                    <a:pt x="595706" y="473710"/>
                  </a:lnTo>
                  <a:lnTo>
                    <a:pt x="578853" y="481330"/>
                  </a:lnTo>
                  <a:lnTo>
                    <a:pt x="565073" y="494030"/>
                  </a:lnTo>
                  <a:lnTo>
                    <a:pt x="555193" y="510540"/>
                  </a:lnTo>
                  <a:lnTo>
                    <a:pt x="550430" y="529590"/>
                  </a:lnTo>
                  <a:lnTo>
                    <a:pt x="551307" y="547370"/>
                  </a:lnTo>
                  <a:lnTo>
                    <a:pt x="557606" y="565150"/>
                  </a:lnTo>
                  <a:lnTo>
                    <a:pt x="569150" y="580390"/>
                  </a:lnTo>
                  <a:lnTo>
                    <a:pt x="570153" y="581660"/>
                  </a:lnTo>
                  <a:lnTo>
                    <a:pt x="570280" y="582930"/>
                  </a:lnTo>
                  <a:lnTo>
                    <a:pt x="570280" y="584200"/>
                  </a:lnTo>
                  <a:lnTo>
                    <a:pt x="570153" y="585470"/>
                  </a:lnTo>
                  <a:lnTo>
                    <a:pt x="534454" y="621030"/>
                  </a:lnTo>
                  <a:lnTo>
                    <a:pt x="530961" y="621030"/>
                  </a:lnTo>
                  <a:lnTo>
                    <a:pt x="529958" y="619760"/>
                  </a:lnTo>
                  <a:lnTo>
                    <a:pt x="514502" y="608330"/>
                  </a:lnTo>
                  <a:lnTo>
                    <a:pt x="496963" y="601980"/>
                  </a:lnTo>
                  <a:lnTo>
                    <a:pt x="478345" y="600710"/>
                  </a:lnTo>
                  <a:lnTo>
                    <a:pt x="459613" y="605790"/>
                  </a:lnTo>
                  <a:lnTo>
                    <a:pt x="443014" y="615950"/>
                  </a:lnTo>
                  <a:lnTo>
                    <a:pt x="430453" y="629920"/>
                  </a:lnTo>
                  <a:lnTo>
                    <a:pt x="422516" y="646430"/>
                  </a:lnTo>
                  <a:lnTo>
                    <a:pt x="419747" y="665480"/>
                  </a:lnTo>
                  <a:lnTo>
                    <a:pt x="419747" y="668020"/>
                  </a:lnTo>
                  <a:lnTo>
                    <a:pt x="418007" y="669290"/>
                  </a:lnTo>
                  <a:lnTo>
                    <a:pt x="366064" y="669290"/>
                  </a:lnTo>
                  <a:lnTo>
                    <a:pt x="364324" y="668020"/>
                  </a:lnTo>
                  <a:lnTo>
                    <a:pt x="364324" y="665480"/>
                  </a:lnTo>
                  <a:lnTo>
                    <a:pt x="361556" y="646430"/>
                  </a:lnTo>
                  <a:lnTo>
                    <a:pt x="353618" y="629920"/>
                  </a:lnTo>
                  <a:lnTo>
                    <a:pt x="349059" y="624840"/>
                  </a:lnTo>
                  <a:lnTo>
                    <a:pt x="345630" y="621030"/>
                  </a:lnTo>
                  <a:lnTo>
                    <a:pt x="341071" y="615950"/>
                  </a:lnTo>
                  <a:lnTo>
                    <a:pt x="324472" y="605790"/>
                  </a:lnTo>
                  <a:lnTo>
                    <a:pt x="318249" y="603250"/>
                  </a:lnTo>
                  <a:lnTo>
                    <a:pt x="305650" y="600710"/>
                  </a:lnTo>
                  <a:lnTo>
                    <a:pt x="299351" y="600710"/>
                  </a:lnTo>
                  <a:lnTo>
                    <a:pt x="254114" y="619760"/>
                  </a:lnTo>
                  <a:lnTo>
                    <a:pt x="253123" y="621030"/>
                  </a:lnTo>
                  <a:lnTo>
                    <a:pt x="249631" y="621030"/>
                  </a:lnTo>
                  <a:lnTo>
                    <a:pt x="213944" y="585470"/>
                  </a:lnTo>
                  <a:lnTo>
                    <a:pt x="213791" y="584200"/>
                  </a:lnTo>
                  <a:lnTo>
                    <a:pt x="213791" y="582930"/>
                  </a:lnTo>
                  <a:lnTo>
                    <a:pt x="213944" y="581660"/>
                  </a:lnTo>
                  <a:lnTo>
                    <a:pt x="214922" y="580390"/>
                  </a:lnTo>
                  <a:lnTo>
                    <a:pt x="226466" y="565150"/>
                  </a:lnTo>
                  <a:lnTo>
                    <a:pt x="232778" y="547370"/>
                  </a:lnTo>
                  <a:lnTo>
                    <a:pt x="233641" y="529590"/>
                  </a:lnTo>
                  <a:lnTo>
                    <a:pt x="228879" y="510540"/>
                  </a:lnTo>
                  <a:lnTo>
                    <a:pt x="219011" y="494030"/>
                  </a:lnTo>
                  <a:lnTo>
                    <a:pt x="205232" y="481330"/>
                  </a:lnTo>
                  <a:lnTo>
                    <a:pt x="188379" y="473710"/>
                  </a:lnTo>
                  <a:lnTo>
                    <a:pt x="169278" y="469900"/>
                  </a:lnTo>
                  <a:lnTo>
                    <a:pt x="167132" y="469900"/>
                  </a:lnTo>
                  <a:lnTo>
                    <a:pt x="165392" y="468630"/>
                  </a:lnTo>
                  <a:lnTo>
                    <a:pt x="165392" y="416560"/>
                  </a:lnTo>
                  <a:lnTo>
                    <a:pt x="167132" y="415290"/>
                  </a:lnTo>
                  <a:lnTo>
                    <a:pt x="169278" y="415290"/>
                  </a:lnTo>
                  <a:lnTo>
                    <a:pt x="188379" y="412750"/>
                  </a:lnTo>
                  <a:lnTo>
                    <a:pt x="205232" y="403860"/>
                  </a:lnTo>
                  <a:lnTo>
                    <a:pt x="219011" y="392430"/>
                  </a:lnTo>
                  <a:lnTo>
                    <a:pt x="228879" y="374650"/>
                  </a:lnTo>
                  <a:lnTo>
                    <a:pt x="233641" y="356870"/>
                  </a:lnTo>
                  <a:lnTo>
                    <a:pt x="232778" y="337820"/>
                  </a:lnTo>
                  <a:lnTo>
                    <a:pt x="226466" y="320040"/>
                  </a:lnTo>
                  <a:lnTo>
                    <a:pt x="214922" y="304800"/>
                  </a:lnTo>
                  <a:lnTo>
                    <a:pt x="213410" y="303530"/>
                  </a:lnTo>
                  <a:lnTo>
                    <a:pt x="213410" y="300990"/>
                  </a:lnTo>
                  <a:lnTo>
                    <a:pt x="250151" y="264160"/>
                  </a:lnTo>
                  <a:lnTo>
                    <a:pt x="252615" y="264160"/>
                  </a:lnTo>
                  <a:lnTo>
                    <a:pt x="254114" y="265430"/>
                  </a:lnTo>
                  <a:lnTo>
                    <a:pt x="269582" y="276860"/>
                  </a:lnTo>
                  <a:lnTo>
                    <a:pt x="287108" y="283210"/>
                  </a:lnTo>
                  <a:lnTo>
                    <a:pt x="305739" y="284480"/>
                  </a:lnTo>
                  <a:lnTo>
                    <a:pt x="324459" y="279400"/>
                  </a:lnTo>
                  <a:lnTo>
                    <a:pt x="341058" y="269240"/>
                  </a:lnTo>
                  <a:lnTo>
                    <a:pt x="346087" y="264160"/>
                  </a:lnTo>
                  <a:lnTo>
                    <a:pt x="349846" y="260350"/>
                  </a:lnTo>
                  <a:lnTo>
                    <a:pt x="353606" y="256540"/>
                  </a:lnTo>
                  <a:lnTo>
                    <a:pt x="361556" y="238760"/>
                  </a:lnTo>
                  <a:lnTo>
                    <a:pt x="364324" y="219710"/>
                  </a:lnTo>
                  <a:lnTo>
                    <a:pt x="364324" y="218440"/>
                  </a:lnTo>
                  <a:lnTo>
                    <a:pt x="366064" y="215900"/>
                  </a:lnTo>
                  <a:lnTo>
                    <a:pt x="418007" y="215900"/>
                  </a:lnTo>
                  <a:lnTo>
                    <a:pt x="419747" y="218440"/>
                  </a:lnTo>
                  <a:lnTo>
                    <a:pt x="419747" y="219710"/>
                  </a:lnTo>
                  <a:lnTo>
                    <a:pt x="422516" y="238760"/>
                  </a:lnTo>
                  <a:lnTo>
                    <a:pt x="430453" y="256540"/>
                  </a:lnTo>
                  <a:lnTo>
                    <a:pt x="443014" y="269240"/>
                  </a:lnTo>
                  <a:lnTo>
                    <a:pt x="459613" y="279400"/>
                  </a:lnTo>
                  <a:lnTo>
                    <a:pt x="478345" y="284480"/>
                  </a:lnTo>
                  <a:lnTo>
                    <a:pt x="496963" y="283210"/>
                  </a:lnTo>
                  <a:lnTo>
                    <a:pt x="514502" y="276860"/>
                  </a:lnTo>
                  <a:lnTo>
                    <a:pt x="529958" y="265430"/>
                  </a:lnTo>
                  <a:lnTo>
                    <a:pt x="531469" y="264160"/>
                  </a:lnTo>
                  <a:lnTo>
                    <a:pt x="533933" y="264160"/>
                  </a:lnTo>
                  <a:lnTo>
                    <a:pt x="570674" y="300990"/>
                  </a:lnTo>
                  <a:lnTo>
                    <a:pt x="570674" y="303530"/>
                  </a:lnTo>
                  <a:lnTo>
                    <a:pt x="569150" y="304800"/>
                  </a:lnTo>
                  <a:lnTo>
                    <a:pt x="557606" y="320040"/>
                  </a:lnTo>
                  <a:lnTo>
                    <a:pt x="551307" y="337820"/>
                  </a:lnTo>
                  <a:lnTo>
                    <a:pt x="550430" y="356870"/>
                  </a:lnTo>
                  <a:lnTo>
                    <a:pt x="555193" y="374650"/>
                  </a:lnTo>
                  <a:lnTo>
                    <a:pt x="565073" y="392430"/>
                  </a:lnTo>
                  <a:lnTo>
                    <a:pt x="578853" y="403860"/>
                  </a:lnTo>
                  <a:lnTo>
                    <a:pt x="595706" y="412750"/>
                  </a:lnTo>
                  <a:lnTo>
                    <a:pt x="614807" y="415290"/>
                  </a:lnTo>
                  <a:lnTo>
                    <a:pt x="616927" y="415290"/>
                  </a:lnTo>
                  <a:lnTo>
                    <a:pt x="618667" y="416560"/>
                  </a:lnTo>
                  <a:lnTo>
                    <a:pt x="618667" y="392087"/>
                  </a:lnTo>
                  <a:lnTo>
                    <a:pt x="614794" y="391160"/>
                  </a:lnTo>
                  <a:lnTo>
                    <a:pt x="601103" y="388620"/>
                  </a:lnTo>
                  <a:lnTo>
                    <a:pt x="590245" y="383540"/>
                  </a:lnTo>
                  <a:lnTo>
                    <a:pt x="582206" y="375920"/>
                  </a:lnTo>
                  <a:lnTo>
                    <a:pt x="576986" y="365760"/>
                  </a:lnTo>
                  <a:lnTo>
                    <a:pt x="574230" y="355600"/>
                  </a:lnTo>
                  <a:lnTo>
                    <a:pt x="574167" y="344170"/>
                  </a:lnTo>
                  <a:lnTo>
                    <a:pt x="577723" y="332740"/>
                  </a:lnTo>
                  <a:lnTo>
                    <a:pt x="585838" y="321310"/>
                  </a:lnTo>
                  <a:lnTo>
                    <a:pt x="591858" y="312420"/>
                  </a:lnTo>
                  <a:lnTo>
                    <a:pt x="593864" y="302260"/>
                  </a:lnTo>
                  <a:lnTo>
                    <a:pt x="591858" y="292100"/>
                  </a:lnTo>
                  <a:lnTo>
                    <a:pt x="585838" y="283210"/>
                  </a:lnTo>
                  <a:lnTo>
                    <a:pt x="567093" y="264160"/>
                  </a:lnTo>
                  <a:lnTo>
                    <a:pt x="563346" y="260350"/>
                  </a:lnTo>
                  <a:lnTo>
                    <a:pt x="552107" y="248920"/>
                  </a:lnTo>
                  <a:lnTo>
                    <a:pt x="543039" y="242570"/>
                  </a:lnTo>
                  <a:lnTo>
                    <a:pt x="532701" y="241300"/>
                  </a:lnTo>
                  <a:lnTo>
                    <a:pt x="522363" y="242570"/>
                  </a:lnTo>
                  <a:lnTo>
                    <a:pt x="513283" y="248920"/>
                  </a:lnTo>
                  <a:lnTo>
                    <a:pt x="502018" y="256540"/>
                  </a:lnTo>
                  <a:lnTo>
                    <a:pt x="490207" y="260350"/>
                  </a:lnTo>
                  <a:lnTo>
                    <a:pt x="478777" y="260350"/>
                  </a:lnTo>
                  <a:lnTo>
                    <a:pt x="445566" y="233680"/>
                  </a:lnTo>
                  <a:lnTo>
                    <a:pt x="443331" y="219710"/>
                  </a:lnTo>
                  <a:lnTo>
                    <a:pt x="442531" y="215900"/>
                  </a:lnTo>
                  <a:lnTo>
                    <a:pt x="441172" y="209550"/>
                  </a:lnTo>
                  <a:lnTo>
                    <a:pt x="435292" y="200660"/>
                  </a:lnTo>
                  <a:lnTo>
                    <a:pt x="426554" y="194310"/>
                  </a:lnTo>
                  <a:lnTo>
                    <a:pt x="415886" y="193040"/>
                  </a:lnTo>
                  <a:lnTo>
                    <a:pt x="368198" y="193040"/>
                  </a:lnTo>
                  <a:lnTo>
                    <a:pt x="340753" y="219710"/>
                  </a:lnTo>
                  <a:lnTo>
                    <a:pt x="338518" y="233680"/>
                  </a:lnTo>
                  <a:lnTo>
                    <a:pt x="332676" y="245110"/>
                  </a:lnTo>
                  <a:lnTo>
                    <a:pt x="324548" y="252730"/>
                  </a:lnTo>
                  <a:lnTo>
                    <a:pt x="315429" y="257810"/>
                  </a:lnTo>
                  <a:lnTo>
                    <a:pt x="305308" y="260350"/>
                  </a:lnTo>
                  <a:lnTo>
                    <a:pt x="293878" y="260350"/>
                  </a:lnTo>
                  <a:lnTo>
                    <a:pt x="282067" y="256540"/>
                  </a:lnTo>
                  <a:lnTo>
                    <a:pt x="270802" y="248920"/>
                  </a:lnTo>
                  <a:lnTo>
                    <a:pt x="261721" y="242570"/>
                  </a:lnTo>
                  <a:lnTo>
                    <a:pt x="251383" y="241300"/>
                  </a:lnTo>
                  <a:lnTo>
                    <a:pt x="198247" y="283210"/>
                  </a:lnTo>
                  <a:lnTo>
                    <a:pt x="190220" y="302260"/>
                  </a:lnTo>
                  <a:lnTo>
                    <a:pt x="192227" y="312420"/>
                  </a:lnTo>
                  <a:lnTo>
                    <a:pt x="198247" y="321310"/>
                  </a:lnTo>
                  <a:lnTo>
                    <a:pt x="206349" y="332740"/>
                  </a:lnTo>
                  <a:lnTo>
                    <a:pt x="209918" y="344170"/>
                  </a:lnTo>
                  <a:lnTo>
                    <a:pt x="193840" y="383540"/>
                  </a:lnTo>
                  <a:lnTo>
                    <a:pt x="169278" y="391160"/>
                  </a:lnTo>
                  <a:lnTo>
                    <a:pt x="158597" y="393700"/>
                  </a:lnTo>
                  <a:lnTo>
                    <a:pt x="149872" y="400050"/>
                  </a:lnTo>
                  <a:lnTo>
                    <a:pt x="143979" y="407670"/>
                  </a:lnTo>
                  <a:lnTo>
                    <a:pt x="141820" y="419100"/>
                  </a:lnTo>
                  <a:lnTo>
                    <a:pt x="141820" y="466090"/>
                  </a:lnTo>
                  <a:lnTo>
                    <a:pt x="169278" y="494030"/>
                  </a:lnTo>
                  <a:lnTo>
                    <a:pt x="182968" y="496570"/>
                  </a:lnTo>
                  <a:lnTo>
                    <a:pt x="193840" y="501650"/>
                  </a:lnTo>
                  <a:lnTo>
                    <a:pt x="201879" y="510540"/>
                  </a:lnTo>
                  <a:lnTo>
                    <a:pt x="207098" y="519430"/>
                  </a:lnTo>
                  <a:lnTo>
                    <a:pt x="209854" y="529590"/>
                  </a:lnTo>
                  <a:lnTo>
                    <a:pt x="209918" y="541020"/>
                  </a:lnTo>
                  <a:lnTo>
                    <a:pt x="206349" y="552450"/>
                  </a:lnTo>
                  <a:lnTo>
                    <a:pt x="198247" y="563880"/>
                  </a:lnTo>
                  <a:lnTo>
                    <a:pt x="193065" y="568960"/>
                  </a:lnTo>
                  <a:lnTo>
                    <a:pt x="190207" y="576580"/>
                  </a:lnTo>
                  <a:lnTo>
                    <a:pt x="190207" y="590550"/>
                  </a:lnTo>
                  <a:lnTo>
                    <a:pt x="193065" y="598170"/>
                  </a:lnTo>
                  <a:lnTo>
                    <a:pt x="231965" y="636270"/>
                  </a:lnTo>
                  <a:lnTo>
                    <a:pt x="241046" y="642620"/>
                  </a:lnTo>
                  <a:lnTo>
                    <a:pt x="251383" y="645160"/>
                  </a:lnTo>
                  <a:lnTo>
                    <a:pt x="261721" y="642620"/>
                  </a:lnTo>
                  <a:lnTo>
                    <a:pt x="270802" y="636270"/>
                  </a:lnTo>
                  <a:lnTo>
                    <a:pt x="282079" y="628650"/>
                  </a:lnTo>
                  <a:lnTo>
                    <a:pt x="293890" y="624840"/>
                  </a:lnTo>
                  <a:lnTo>
                    <a:pt x="305320" y="624840"/>
                  </a:lnTo>
                  <a:lnTo>
                    <a:pt x="338518" y="651510"/>
                  </a:lnTo>
                  <a:lnTo>
                    <a:pt x="340753" y="665480"/>
                  </a:lnTo>
                  <a:lnTo>
                    <a:pt x="342912" y="675640"/>
                  </a:lnTo>
                  <a:lnTo>
                    <a:pt x="348805" y="684530"/>
                  </a:lnTo>
                  <a:lnTo>
                    <a:pt x="357530" y="690880"/>
                  </a:lnTo>
                  <a:lnTo>
                    <a:pt x="368211" y="693420"/>
                  </a:lnTo>
                  <a:lnTo>
                    <a:pt x="415886" y="693420"/>
                  </a:lnTo>
                  <a:lnTo>
                    <a:pt x="443331" y="665480"/>
                  </a:lnTo>
                  <a:lnTo>
                    <a:pt x="445566" y="651510"/>
                  </a:lnTo>
                  <a:lnTo>
                    <a:pt x="451396" y="641350"/>
                  </a:lnTo>
                  <a:lnTo>
                    <a:pt x="459524" y="632460"/>
                  </a:lnTo>
                  <a:lnTo>
                    <a:pt x="468642" y="627380"/>
                  </a:lnTo>
                  <a:lnTo>
                    <a:pt x="478777" y="624840"/>
                  </a:lnTo>
                  <a:lnTo>
                    <a:pt x="490207" y="624840"/>
                  </a:lnTo>
                  <a:lnTo>
                    <a:pt x="502018" y="628650"/>
                  </a:lnTo>
                  <a:lnTo>
                    <a:pt x="513283" y="636270"/>
                  </a:lnTo>
                  <a:lnTo>
                    <a:pt x="518477" y="641350"/>
                  </a:lnTo>
                  <a:lnTo>
                    <a:pt x="525360" y="645160"/>
                  </a:lnTo>
                  <a:lnTo>
                    <a:pt x="540029" y="645160"/>
                  </a:lnTo>
                  <a:lnTo>
                    <a:pt x="546938" y="641350"/>
                  </a:lnTo>
                  <a:lnTo>
                    <a:pt x="563791" y="624840"/>
                  </a:lnTo>
                  <a:lnTo>
                    <a:pt x="567677" y="621030"/>
                  </a:lnTo>
                  <a:lnTo>
                    <a:pt x="585838" y="603250"/>
                  </a:lnTo>
                  <a:lnTo>
                    <a:pt x="591858" y="594360"/>
                  </a:lnTo>
                  <a:lnTo>
                    <a:pt x="593864" y="582930"/>
                  </a:lnTo>
                  <a:lnTo>
                    <a:pt x="591858" y="572770"/>
                  </a:lnTo>
                  <a:lnTo>
                    <a:pt x="585838" y="563880"/>
                  </a:lnTo>
                  <a:lnTo>
                    <a:pt x="577723" y="552450"/>
                  </a:lnTo>
                  <a:lnTo>
                    <a:pt x="574167" y="541020"/>
                  </a:lnTo>
                  <a:lnTo>
                    <a:pt x="590245" y="501650"/>
                  </a:lnTo>
                  <a:lnTo>
                    <a:pt x="614794" y="494030"/>
                  </a:lnTo>
                  <a:lnTo>
                    <a:pt x="625475" y="491490"/>
                  </a:lnTo>
                  <a:lnTo>
                    <a:pt x="634212" y="486410"/>
                  </a:lnTo>
                  <a:lnTo>
                    <a:pt x="640092" y="477520"/>
                  </a:lnTo>
                  <a:lnTo>
                    <a:pt x="642251" y="466090"/>
                  </a:lnTo>
                  <a:lnTo>
                    <a:pt x="642251" y="419100"/>
                  </a:lnTo>
                  <a:close/>
                </a:path>
                <a:path w="810894" h="5345430">
                  <a:moveTo>
                    <a:pt x="675551" y="711200"/>
                  </a:moveTo>
                  <a:lnTo>
                    <a:pt x="675449" y="703580"/>
                  </a:lnTo>
                  <a:lnTo>
                    <a:pt x="670788" y="698500"/>
                  </a:lnTo>
                  <a:lnTo>
                    <a:pt x="666127" y="694690"/>
                  </a:lnTo>
                  <a:lnTo>
                    <a:pt x="658660" y="694690"/>
                  </a:lnTo>
                  <a:lnTo>
                    <a:pt x="654100" y="698500"/>
                  </a:lnTo>
                  <a:lnTo>
                    <a:pt x="635901" y="716280"/>
                  </a:lnTo>
                  <a:lnTo>
                    <a:pt x="616521" y="732790"/>
                  </a:lnTo>
                  <a:lnTo>
                    <a:pt x="574484" y="760730"/>
                  </a:lnTo>
                  <a:lnTo>
                    <a:pt x="531596" y="782320"/>
                  </a:lnTo>
                  <a:lnTo>
                    <a:pt x="487311" y="797560"/>
                  </a:lnTo>
                  <a:lnTo>
                    <a:pt x="442137" y="806450"/>
                  </a:lnTo>
                  <a:lnTo>
                    <a:pt x="396633" y="810260"/>
                  </a:lnTo>
                  <a:lnTo>
                    <a:pt x="351345" y="807720"/>
                  </a:lnTo>
                  <a:lnTo>
                    <a:pt x="306793" y="800100"/>
                  </a:lnTo>
                  <a:lnTo>
                    <a:pt x="263537" y="787400"/>
                  </a:lnTo>
                  <a:lnTo>
                    <a:pt x="222097" y="768350"/>
                  </a:lnTo>
                  <a:lnTo>
                    <a:pt x="183019" y="745490"/>
                  </a:lnTo>
                  <a:lnTo>
                    <a:pt x="146850" y="717550"/>
                  </a:lnTo>
                  <a:lnTo>
                    <a:pt x="114122" y="684530"/>
                  </a:lnTo>
                  <a:lnTo>
                    <a:pt x="85369" y="646430"/>
                  </a:lnTo>
                  <a:lnTo>
                    <a:pt x="152450" y="654050"/>
                  </a:lnTo>
                  <a:lnTo>
                    <a:pt x="158292" y="648970"/>
                  </a:lnTo>
                  <a:lnTo>
                    <a:pt x="158584" y="646430"/>
                  </a:lnTo>
                  <a:lnTo>
                    <a:pt x="159715" y="636270"/>
                  </a:lnTo>
                  <a:lnTo>
                    <a:pt x="155041" y="631190"/>
                  </a:lnTo>
                  <a:lnTo>
                    <a:pt x="60744" y="619760"/>
                  </a:lnTo>
                  <a:lnTo>
                    <a:pt x="57632" y="621030"/>
                  </a:lnTo>
                  <a:lnTo>
                    <a:pt x="52768" y="624840"/>
                  </a:lnTo>
                  <a:lnTo>
                    <a:pt x="51193" y="627380"/>
                  </a:lnTo>
                  <a:lnTo>
                    <a:pt x="40830" y="722630"/>
                  </a:lnTo>
                  <a:lnTo>
                    <a:pt x="45504" y="727710"/>
                  </a:lnTo>
                  <a:lnTo>
                    <a:pt x="58445" y="728980"/>
                  </a:lnTo>
                  <a:lnTo>
                    <a:pt x="64274" y="725170"/>
                  </a:lnTo>
                  <a:lnTo>
                    <a:pt x="70637" y="666750"/>
                  </a:lnTo>
                  <a:lnTo>
                    <a:pt x="99034" y="702310"/>
                  </a:lnTo>
                  <a:lnTo>
                    <a:pt x="131178" y="735330"/>
                  </a:lnTo>
                  <a:lnTo>
                    <a:pt x="166751" y="763270"/>
                  </a:lnTo>
                  <a:lnTo>
                    <a:pt x="205447" y="787400"/>
                  </a:lnTo>
                  <a:lnTo>
                    <a:pt x="246951" y="806450"/>
                  </a:lnTo>
                  <a:lnTo>
                    <a:pt x="290944" y="820420"/>
                  </a:lnTo>
                  <a:lnTo>
                    <a:pt x="341096" y="830580"/>
                  </a:lnTo>
                  <a:lnTo>
                    <a:pt x="366280" y="833120"/>
                  </a:lnTo>
                  <a:lnTo>
                    <a:pt x="391452" y="833120"/>
                  </a:lnTo>
                  <a:lnTo>
                    <a:pt x="442010" y="830580"/>
                  </a:lnTo>
                  <a:lnTo>
                    <a:pt x="491693" y="820420"/>
                  </a:lnTo>
                  <a:lnTo>
                    <a:pt x="521398" y="810260"/>
                  </a:lnTo>
                  <a:lnTo>
                    <a:pt x="539965" y="803910"/>
                  </a:lnTo>
                  <a:lnTo>
                    <a:pt x="586270" y="781050"/>
                  </a:lnTo>
                  <a:lnTo>
                    <a:pt x="630999" y="750570"/>
                  </a:lnTo>
                  <a:lnTo>
                    <a:pt x="671004" y="715010"/>
                  </a:lnTo>
                  <a:lnTo>
                    <a:pt x="675551" y="711200"/>
                  </a:lnTo>
                  <a:close/>
                </a:path>
                <a:path w="810894" h="5345430">
                  <a:moveTo>
                    <a:pt x="691642" y="2488641"/>
                  </a:moveTo>
                  <a:lnTo>
                    <a:pt x="663663" y="2448115"/>
                  </a:lnTo>
                  <a:lnTo>
                    <a:pt x="631723" y="2439644"/>
                  </a:lnTo>
                  <a:lnTo>
                    <a:pt x="624967" y="2435377"/>
                  </a:lnTo>
                  <a:lnTo>
                    <a:pt x="622350" y="2431211"/>
                  </a:lnTo>
                  <a:lnTo>
                    <a:pt x="621855" y="2428075"/>
                  </a:lnTo>
                  <a:lnTo>
                    <a:pt x="621284" y="2416352"/>
                  </a:lnTo>
                  <a:lnTo>
                    <a:pt x="634009" y="2412873"/>
                  </a:lnTo>
                  <a:lnTo>
                    <a:pt x="636562" y="2412288"/>
                  </a:lnTo>
                  <a:lnTo>
                    <a:pt x="644639" y="2411628"/>
                  </a:lnTo>
                  <a:lnTo>
                    <a:pt x="652703" y="2413393"/>
                  </a:lnTo>
                  <a:lnTo>
                    <a:pt x="659790" y="2417927"/>
                  </a:lnTo>
                  <a:lnTo>
                    <a:pt x="664972" y="2425585"/>
                  </a:lnTo>
                  <a:lnTo>
                    <a:pt x="667613" y="2431872"/>
                  </a:lnTo>
                  <a:lnTo>
                    <a:pt x="674852" y="2434844"/>
                  </a:lnTo>
                  <a:lnTo>
                    <a:pt x="687438" y="2429548"/>
                  </a:lnTo>
                  <a:lnTo>
                    <a:pt x="690397" y="2422309"/>
                  </a:lnTo>
                  <a:lnTo>
                    <a:pt x="687768" y="2416010"/>
                  </a:lnTo>
                  <a:lnTo>
                    <a:pt x="685253" y="2411628"/>
                  </a:lnTo>
                  <a:lnTo>
                    <a:pt x="681685" y="2405392"/>
                  </a:lnTo>
                  <a:lnTo>
                    <a:pt x="673862" y="2397353"/>
                  </a:lnTo>
                  <a:lnTo>
                    <a:pt x="664756" y="2391702"/>
                  </a:lnTo>
                  <a:lnTo>
                    <a:pt x="654900" y="2388298"/>
                  </a:lnTo>
                  <a:lnTo>
                    <a:pt x="654900" y="2376170"/>
                  </a:lnTo>
                  <a:lnTo>
                    <a:pt x="649363" y="2370632"/>
                  </a:lnTo>
                  <a:lnTo>
                    <a:pt x="635711" y="2370632"/>
                  </a:lnTo>
                  <a:lnTo>
                    <a:pt x="630186" y="2376170"/>
                  </a:lnTo>
                  <a:lnTo>
                    <a:pt x="630186" y="2388400"/>
                  </a:lnTo>
                  <a:lnTo>
                    <a:pt x="616140" y="2394191"/>
                  </a:lnTo>
                  <a:lnTo>
                    <a:pt x="605536" y="2403449"/>
                  </a:lnTo>
                  <a:lnTo>
                    <a:pt x="599008" y="2415387"/>
                  </a:lnTo>
                  <a:lnTo>
                    <a:pt x="597319" y="2428075"/>
                  </a:lnTo>
                  <a:lnTo>
                    <a:pt x="597217" y="2429548"/>
                  </a:lnTo>
                  <a:lnTo>
                    <a:pt x="599376" y="2440470"/>
                  </a:lnTo>
                  <a:lnTo>
                    <a:pt x="606158" y="2451595"/>
                  </a:lnTo>
                  <a:lnTo>
                    <a:pt x="619315" y="2461120"/>
                  </a:lnTo>
                  <a:lnTo>
                    <a:pt x="640651" y="2467483"/>
                  </a:lnTo>
                  <a:lnTo>
                    <a:pt x="653910" y="2470772"/>
                  </a:lnTo>
                  <a:lnTo>
                    <a:pt x="661746" y="2474950"/>
                  </a:lnTo>
                  <a:lnTo>
                    <a:pt x="665607" y="2479535"/>
                  </a:lnTo>
                  <a:lnTo>
                    <a:pt x="666915" y="2484082"/>
                  </a:lnTo>
                  <a:lnTo>
                    <a:pt x="667321" y="2487447"/>
                  </a:lnTo>
                  <a:lnTo>
                    <a:pt x="666661" y="2489936"/>
                  </a:lnTo>
                  <a:lnTo>
                    <a:pt x="660958" y="2496528"/>
                  </a:lnTo>
                  <a:lnTo>
                    <a:pt x="652526" y="2499588"/>
                  </a:lnTo>
                  <a:lnTo>
                    <a:pt x="643737" y="2499804"/>
                  </a:lnTo>
                  <a:lnTo>
                    <a:pt x="635850" y="2499131"/>
                  </a:lnTo>
                  <a:lnTo>
                    <a:pt x="628078" y="2496439"/>
                  </a:lnTo>
                  <a:lnTo>
                    <a:pt x="621614" y="2491384"/>
                  </a:lnTo>
                  <a:lnTo>
                    <a:pt x="617664" y="2483612"/>
                  </a:lnTo>
                  <a:lnTo>
                    <a:pt x="616013" y="2476995"/>
                  </a:lnTo>
                  <a:lnTo>
                    <a:pt x="609307" y="2472956"/>
                  </a:lnTo>
                  <a:lnTo>
                    <a:pt x="596061" y="2476258"/>
                  </a:lnTo>
                  <a:lnTo>
                    <a:pt x="592035" y="2482977"/>
                  </a:lnTo>
                  <a:lnTo>
                    <a:pt x="593686" y="2489606"/>
                  </a:lnTo>
                  <a:lnTo>
                    <a:pt x="598627" y="2501569"/>
                  </a:lnTo>
                  <a:lnTo>
                    <a:pt x="606704" y="2511387"/>
                  </a:lnTo>
                  <a:lnTo>
                    <a:pt x="617385" y="2518714"/>
                  </a:lnTo>
                  <a:lnTo>
                    <a:pt x="630186" y="2523198"/>
                  </a:lnTo>
                  <a:lnTo>
                    <a:pt x="630186" y="2535237"/>
                  </a:lnTo>
                  <a:lnTo>
                    <a:pt x="635711" y="2540762"/>
                  </a:lnTo>
                  <a:lnTo>
                    <a:pt x="649363" y="2540762"/>
                  </a:lnTo>
                  <a:lnTo>
                    <a:pt x="654900" y="2535237"/>
                  </a:lnTo>
                  <a:lnTo>
                    <a:pt x="654900" y="2523426"/>
                  </a:lnTo>
                  <a:lnTo>
                    <a:pt x="663397" y="2521204"/>
                  </a:lnTo>
                  <a:lnTo>
                    <a:pt x="690359" y="2495753"/>
                  </a:lnTo>
                  <a:lnTo>
                    <a:pt x="691642" y="2488641"/>
                  </a:lnTo>
                  <a:close/>
                </a:path>
                <a:path w="810894" h="5345430">
                  <a:moveTo>
                    <a:pt x="708977" y="2615209"/>
                  </a:moveTo>
                  <a:lnTo>
                    <a:pt x="703453" y="2609685"/>
                  </a:lnTo>
                  <a:lnTo>
                    <a:pt x="684263" y="2609685"/>
                  </a:lnTo>
                  <a:lnTo>
                    <a:pt x="684263" y="2634399"/>
                  </a:lnTo>
                  <a:lnTo>
                    <a:pt x="684263" y="3070098"/>
                  </a:lnTo>
                  <a:lnTo>
                    <a:pt x="600824" y="3070098"/>
                  </a:lnTo>
                  <a:lnTo>
                    <a:pt x="600824" y="2634399"/>
                  </a:lnTo>
                  <a:lnTo>
                    <a:pt x="684263" y="2634399"/>
                  </a:lnTo>
                  <a:lnTo>
                    <a:pt x="684263" y="2609685"/>
                  </a:lnTo>
                  <a:lnTo>
                    <a:pt x="581634" y="2609685"/>
                  </a:lnTo>
                  <a:lnTo>
                    <a:pt x="576097" y="2615209"/>
                  </a:lnTo>
                  <a:lnTo>
                    <a:pt x="576097" y="3089287"/>
                  </a:lnTo>
                  <a:lnTo>
                    <a:pt x="581634" y="3094812"/>
                  </a:lnTo>
                  <a:lnTo>
                    <a:pt x="703453" y="3094812"/>
                  </a:lnTo>
                  <a:lnTo>
                    <a:pt x="708977" y="3089287"/>
                  </a:lnTo>
                  <a:lnTo>
                    <a:pt x="708977" y="3070098"/>
                  </a:lnTo>
                  <a:lnTo>
                    <a:pt x="708977" y="2634399"/>
                  </a:lnTo>
                  <a:lnTo>
                    <a:pt x="708977" y="2615209"/>
                  </a:lnTo>
                  <a:close/>
                </a:path>
                <a:path w="810894" h="5345430">
                  <a:moveTo>
                    <a:pt x="769810" y="2455697"/>
                  </a:moveTo>
                  <a:lnTo>
                    <a:pt x="759790" y="2406205"/>
                  </a:lnTo>
                  <a:lnTo>
                    <a:pt x="745070" y="2384412"/>
                  </a:lnTo>
                  <a:lnTo>
                    <a:pt x="745070" y="2455697"/>
                  </a:lnTo>
                  <a:lnTo>
                    <a:pt x="737006" y="2495575"/>
                  </a:lnTo>
                  <a:lnTo>
                    <a:pt x="715010" y="2528176"/>
                  </a:lnTo>
                  <a:lnTo>
                    <a:pt x="682409" y="2550160"/>
                  </a:lnTo>
                  <a:lnTo>
                    <a:pt x="642531" y="2558237"/>
                  </a:lnTo>
                  <a:lnTo>
                    <a:pt x="602665" y="2550160"/>
                  </a:lnTo>
                  <a:lnTo>
                    <a:pt x="570064" y="2528176"/>
                  </a:lnTo>
                  <a:lnTo>
                    <a:pt x="548068" y="2495575"/>
                  </a:lnTo>
                  <a:lnTo>
                    <a:pt x="540004" y="2455697"/>
                  </a:lnTo>
                  <a:lnTo>
                    <a:pt x="548068" y="2415819"/>
                  </a:lnTo>
                  <a:lnTo>
                    <a:pt x="570064" y="2383231"/>
                  </a:lnTo>
                  <a:lnTo>
                    <a:pt x="602665" y="2361234"/>
                  </a:lnTo>
                  <a:lnTo>
                    <a:pt x="642531" y="2353170"/>
                  </a:lnTo>
                  <a:lnTo>
                    <a:pt x="682409" y="2361234"/>
                  </a:lnTo>
                  <a:lnTo>
                    <a:pt x="715010" y="2383231"/>
                  </a:lnTo>
                  <a:lnTo>
                    <a:pt x="737006" y="2415819"/>
                  </a:lnTo>
                  <a:lnTo>
                    <a:pt x="745070" y="2455697"/>
                  </a:lnTo>
                  <a:lnTo>
                    <a:pt x="745070" y="2384412"/>
                  </a:lnTo>
                  <a:lnTo>
                    <a:pt x="732485" y="2365756"/>
                  </a:lnTo>
                  <a:lnTo>
                    <a:pt x="713816" y="2353170"/>
                  </a:lnTo>
                  <a:lnTo>
                    <a:pt x="692023" y="2338463"/>
                  </a:lnTo>
                  <a:lnTo>
                    <a:pt x="642531" y="2328443"/>
                  </a:lnTo>
                  <a:lnTo>
                    <a:pt x="593051" y="2338463"/>
                  </a:lnTo>
                  <a:lnTo>
                    <a:pt x="552589" y="2365756"/>
                  </a:lnTo>
                  <a:lnTo>
                    <a:pt x="525297" y="2406205"/>
                  </a:lnTo>
                  <a:lnTo>
                    <a:pt x="515277" y="2455697"/>
                  </a:lnTo>
                  <a:lnTo>
                    <a:pt x="525297" y="2505176"/>
                  </a:lnTo>
                  <a:lnTo>
                    <a:pt x="552589" y="2545638"/>
                  </a:lnTo>
                  <a:lnTo>
                    <a:pt x="593051" y="2572943"/>
                  </a:lnTo>
                  <a:lnTo>
                    <a:pt x="642531" y="2582964"/>
                  </a:lnTo>
                  <a:lnTo>
                    <a:pt x="692023" y="2572943"/>
                  </a:lnTo>
                  <a:lnTo>
                    <a:pt x="713816" y="2558237"/>
                  </a:lnTo>
                  <a:lnTo>
                    <a:pt x="732485" y="2545638"/>
                  </a:lnTo>
                  <a:lnTo>
                    <a:pt x="759790" y="2505176"/>
                  </a:lnTo>
                  <a:lnTo>
                    <a:pt x="769810" y="2455697"/>
                  </a:lnTo>
                  <a:close/>
                </a:path>
                <a:path w="810894" h="5345430">
                  <a:moveTo>
                    <a:pt x="775995" y="4974831"/>
                  </a:moveTo>
                  <a:lnTo>
                    <a:pt x="773049" y="4927003"/>
                  </a:lnTo>
                  <a:lnTo>
                    <a:pt x="764413" y="4880838"/>
                  </a:lnTo>
                  <a:lnTo>
                    <a:pt x="750379" y="4836744"/>
                  </a:lnTo>
                  <a:lnTo>
                    <a:pt x="731291" y="4795101"/>
                  </a:lnTo>
                  <a:lnTo>
                    <a:pt x="707440" y="4756302"/>
                  </a:lnTo>
                  <a:lnTo>
                    <a:pt x="679132" y="4720729"/>
                  </a:lnTo>
                  <a:lnTo>
                    <a:pt x="646696" y="4688776"/>
                  </a:lnTo>
                  <a:lnTo>
                    <a:pt x="610425" y="4660836"/>
                  </a:lnTo>
                  <a:lnTo>
                    <a:pt x="570649" y="4637303"/>
                  </a:lnTo>
                  <a:lnTo>
                    <a:pt x="527659" y="4618545"/>
                  </a:lnTo>
                  <a:lnTo>
                    <a:pt x="481774" y="4604982"/>
                  </a:lnTo>
                  <a:lnTo>
                    <a:pt x="479196" y="4604550"/>
                  </a:lnTo>
                  <a:lnTo>
                    <a:pt x="469709" y="4604550"/>
                  </a:lnTo>
                  <a:lnTo>
                    <a:pt x="460857" y="4610900"/>
                  </a:lnTo>
                  <a:lnTo>
                    <a:pt x="460857" y="4628858"/>
                  </a:lnTo>
                  <a:lnTo>
                    <a:pt x="466394" y="4635551"/>
                  </a:lnTo>
                  <a:lnTo>
                    <a:pt x="474129" y="4637392"/>
                  </a:lnTo>
                  <a:lnTo>
                    <a:pt x="519544" y="4651172"/>
                  </a:lnTo>
                  <a:lnTo>
                    <a:pt x="561962" y="4670793"/>
                  </a:lnTo>
                  <a:lnTo>
                    <a:pt x="600976" y="4695736"/>
                  </a:lnTo>
                  <a:lnTo>
                    <a:pt x="636155" y="4725479"/>
                  </a:lnTo>
                  <a:lnTo>
                    <a:pt x="667092" y="4759464"/>
                  </a:lnTo>
                  <a:lnTo>
                    <a:pt x="693343" y="4797196"/>
                  </a:lnTo>
                  <a:lnTo>
                    <a:pt x="714489" y="4838128"/>
                  </a:lnTo>
                  <a:lnTo>
                    <a:pt x="730123" y="4881727"/>
                  </a:lnTo>
                  <a:lnTo>
                    <a:pt x="739813" y="4927473"/>
                  </a:lnTo>
                  <a:lnTo>
                    <a:pt x="743140" y="4974831"/>
                  </a:lnTo>
                  <a:lnTo>
                    <a:pt x="739762" y="5022189"/>
                  </a:lnTo>
                  <a:lnTo>
                    <a:pt x="729742" y="5068989"/>
                  </a:lnTo>
                  <a:lnTo>
                    <a:pt x="713447" y="5113604"/>
                  </a:lnTo>
                  <a:lnTo>
                    <a:pt x="691146" y="5155679"/>
                  </a:lnTo>
                  <a:lnTo>
                    <a:pt x="663130" y="5194566"/>
                  </a:lnTo>
                  <a:lnTo>
                    <a:pt x="629691" y="5229593"/>
                  </a:lnTo>
                  <a:lnTo>
                    <a:pt x="612825" y="5244985"/>
                  </a:lnTo>
                  <a:lnTo>
                    <a:pt x="541502" y="5173650"/>
                  </a:lnTo>
                  <a:lnTo>
                    <a:pt x="541502" y="5334051"/>
                  </a:lnTo>
                  <a:lnTo>
                    <a:pt x="701522" y="5334051"/>
                  </a:lnTo>
                  <a:lnTo>
                    <a:pt x="636485" y="5268519"/>
                  </a:lnTo>
                  <a:lnTo>
                    <a:pt x="654583" y="5251704"/>
                  </a:lnTo>
                  <a:lnTo>
                    <a:pt x="660908" y="5244985"/>
                  </a:lnTo>
                  <a:lnTo>
                    <a:pt x="690765" y="5213299"/>
                  </a:lnTo>
                  <a:lnTo>
                    <a:pt x="720864" y="5171135"/>
                  </a:lnTo>
                  <a:lnTo>
                    <a:pt x="744651" y="5125694"/>
                  </a:lnTo>
                  <a:lnTo>
                    <a:pt x="761923" y="5077498"/>
                  </a:lnTo>
                  <a:lnTo>
                    <a:pt x="772439" y="5027041"/>
                  </a:lnTo>
                  <a:lnTo>
                    <a:pt x="775995" y="4974831"/>
                  </a:lnTo>
                  <a:close/>
                </a:path>
                <a:path w="810894" h="5345430">
                  <a:moveTo>
                    <a:pt x="810552" y="599440"/>
                  </a:moveTo>
                  <a:lnTo>
                    <a:pt x="805319" y="586740"/>
                  </a:lnTo>
                  <a:lnTo>
                    <a:pt x="798360" y="584200"/>
                  </a:lnTo>
                  <a:lnTo>
                    <a:pt x="745083" y="608330"/>
                  </a:lnTo>
                  <a:lnTo>
                    <a:pt x="746086" y="605790"/>
                  </a:lnTo>
                  <a:lnTo>
                    <a:pt x="762088" y="565150"/>
                  </a:lnTo>
                  <a:lnTo>
                    <a:pt x="773887" y="521970"/>
                  </a:lnTo>
                  <a:lnTo>
                    <a:pt x="780427" y="476250"/>
                  </a:lnTo>
                  <a:lnTo>
                    <a:pt x="781596" y="434340"/>
                  </a:lnTo>
                  <a:lnTo>
                    <a:pt x="781545" y="430530"/>
                  </a:lnTo>
                  <a:lnTo>
                    <a:pt x="777557" y="386080"/>
                  </a:lnTo>
                  <a:lnTo>
                    <a:pt x="768045" y="340360"/>
                  </a:lnTo>
                  <a:lnTo>
                    <a:pt x="751370" y="292100"/>
                  </a:lnTo>
                  <a:lnTo>
                    <a:pt x="728814" y="246380"/>
                  </a:lnTo>
                  <a:lnTo>
                    <a:pt x="700697" y="204470"/>
                  </a:lnTo>
                  <a:lnTo>
                    <a:pt x="667346" y="166370"/>
                  </a:lnTo>
                  <a:lnTo>
                    <a:pt x="629094" y="133350"/>
                  </a:lnTo>
                  <a:lnTo>
                    <a:pt x="586270" y="104140"/>
                  </a:lnTo>
                  <a:lnTo>
                    <a:pt x="537870" y="80010"/>
                  </a:lnTo>
                  <a:lnTo>
                    <a:pt x="486918" y="63500"/>
                  </a:lnTo>
                  <a:lnTo>
                    <a:pt x="480606" y="62230"/>
                  </a:lnTo>
                  <a:lnTo>
                    <a:pt x="474179" y="66040"/>
                  </a:lnTo>
                  <a:lnTo>
                    <a:pt x="470979" y="78740"/>
                  </a:lnTo>
                  <a:lnTo>
                    <a:pt x="474789" y="85090"/>
                  </a:lnTo>
                  <a:lnTo>
                    <a:pt x="481101" y="86360"/>
                  </a:lnTo>
                  <a:lnTo>
                    <a:pt x="505307" y="93980"/>
                  </a:lnTo>
                  <a:lnTo>
                    <a:pt x="552081" y="113030"/>
                  </a:lnTo>
                  <a:lnTo>
                    <a:pt x="614260" y="151130"/>
                  </a:lnTo>
                  <a:lnTo>
                    <a:pt x="649503" y="181610"/>
                  </a:lnTo>
                  <a:lnTo>
                    <a:pt x="680059" y="217170"/>
                  </a:lnTo>
                  <a:lnTo>
                    <a:pt x="705777" y="254000"/>
                  </a:lnTo>
                  <a:lnTo>
                    <a:pt x="726528" y="294640"/>
                  </a:lnTo>
                  <a:lnTo>
                    <a:pt x="742162" y="336550"/>
                  </a:lnTo>
                  <a:lnTo>
                    <a:pt x="752513" y="381000"/>
                  </a:lnTo>
                  <a:lnTo>
                    <a:pt x="757313" y="424180"/>
                  </a:lnTo>
                  <a:lnTo>
                    <a:pt x="757339" y="434340"/>
                  </a:lnTo>
                  <a:lnTo>
                    <a:pt x="756843" y="471170"/>
                  </a:lnTo>
                  <a:lnTo>
                    <a:pt x="750519" y="516890"/>
                  </a:lnTo>
                  <a:lnTo>
                    <a:pt x="738339" y="561340"/>
                  </a:lnTo>
                  <a:lnTo>
                    <a:pt x="720166" y="605790"/>
                  </a:lnTo>
                  <a:lnTo>
                    <a:pt x="692988" y="543560"/>
                  </a:lnTo>
                  <a:lnTo>
                    <a:pt x="686041" y="541020"/>
                  </a:lnTo>
                  <a:lnTo>
                    <a:pt x="674116" y="546100"/>
                  </a:lnTo>
                  <a:lnTo>
                    <a:pt x="671410" y="552450"/>
                  </a:lnTo>
                  <a:lnTo>
                    <a:pt x="710272" y="641350"/>
                  </a:lnTo>
                  <a:lnTo>
                    <a:pt x="714590" y="643890"/>
                  </a:lnTo>
                  <a:lnTo>
                    <a:pt x="722325" y="643890"/>
                  </a:lnTo>
                  <a:lnTo>
                    <a:pt x="801878" y="608330"/>
                  </a:lnTo>
                  <a:lnTo>
                    <a:pt x="807834" y="605790"/>
                  </a:lnTo>
                  <a:lnTo>
                    <a:pt x="810552" y="59944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58471" y="8916006"/>
              <a:ext cx="79746" cy="7974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17517" y="8441243"/>
              <a:ext cx="1004569" cy="614045"/>
            </a:xfrm>
            <a:custGeom>
              <a:avLst/>
              <a:gdLst/>
              <a:ahLst/>
              <a:cxnLst/>
              <a:rect l="l" t="t" r="r" b="b"/>
              <a:pathLst>
                <a:path w="1004570" h="614045">
                  <a:moveTo>
                    <a:pt x="502267" y="390511"/>
                  </a:moveTo>
                  <a:lnTo>
                    <a:pt x="458803" y="399306"/>
                  </a:lnTo>
                  <a:lnTo>
                    <a:pt x="423266" y="423285"/>
                  </a:lnTo>
                  <a:lnTo>
                    <a:pt x="399297" y="458800"/>
                  </a:lnTo>
                  <a:lnTo>
                    <a:pt x="390501" y="502256"/>
                  </a:lnTo>
                  <a:lnTo>
                    <a:pt x="399297" y="545719"/>
                  </a:lnTo>
                  <a:lnTo>
                    <a:pt x="423272" y="581246"/>
                  </a:lnTo>
                  <a:lnTo>
                    <a:pt x="458803" y="605217"/>
                  </a:lnTo>
                  <a:lnTo>
                    <a:pt x="502267" y="614012"/>
                  </a:lnTo>
                  <a:lnTo>
                    <a:pt x="544299" y="605835"/>
                  </a:lnTo>
                  <a:lnTo>
                    <a:pt x="560962" y="595102"/>
                  </a:lnTo>
                  <a:lnTo>
                    <a:pt x="502267" y="595102"/>
                  </a:lnTo>
                  <a:lnTo>
                    <a:pt x="466163" y="587794"/>
                  </a:lnTo>
                  <a:lnTo>
                    <a:pt x="436647" y="567876"/>
                  </a:lnTo>
                  <a:lnTo>
                    <a:pt x="416730" y="538360"/>
                  </a:lnTo>
                  <a:lnTo>
                    <a:pt x="409422" y="502256"/>
                  </a:lnTo>
                  <a:lnTo>
                    <a:pt x="416730" y="466154"/>
                  </a:lnTo>
                  <a:lnTo>
                    <a:pt x="436647" y="436642"/>
                  </a:lnTo>
                  <a:lnTo>
                    <a:pt x="466163" y="416728"/>
                  </a:lnTo>
                  <a:lnTo>
                    <a:pt x="502267" y="409422"/>
                  </a:lnTo>
                  <a:lnTo>
                    <a:pt x="585065" y="409422"/>
                  </a:lnTo>
                  <a:lnTo>
                    <a:pt x="593989" y="404270"/>
                  </a:lnTo>
                  <a:lnTo>
                    <a:pt x="556161" y="404270"/>
                  </a:lnTo>
                  <a:lnTo>
                    <a:pt x="552789" y="402563"/>
                  </a:lnTo>
                  <a:lnTo>
                    <a:pt x="540801" y="397349"/>
                  </a:lnTo>
                  <a:lnTo>
                    <a:pt x="528266" y="393577"/>
                  </a:lnTo>
                  <a:lnTo>
                    <a:pt x="515208" y="391275"/>
                  </a:lnTo>
                  <a:lnTo>
                    <a:pt x="502267" y="390511"/>
                  </a:lnTo>
                  <a:close/>
                </a:path>
                <a:path w="1004570" h="614045">
                  <a:moveTo>
                    <a:pt x="732700" y="382532"/>
                  </a:moveTo>
                  <a:lnTo>
                    <a:pt x="730040" y="382532"/>
                  </a:lnTo>
                  <a:lnTo>
                    <a:pt x="728396" y="382972"/>
                  </a:lnTo>
                  <a:lnTo>
                    <a:pt x="724658" y="385129"/>
                  </a:lnTo>
                  <a:lnTo>
                    <a:pt x="723014" y="387380"/>
                  </a:lnTo>
                  <a:lnTo>
                    <a:pt x="715025" y="424458"/>
                  </a:lnTo>
                  <a:lnTo>
                    <a:pt x="596777" y="492728"/>
                  </a:lnTo>
                  <a:lnTo>
                    <a:pt x="594955" y="495974"/>
                  </a:lnTo>
                  <a:lnTo>
                    <a:pt x="595060" y="499429"/>
                  </a:lnTo>
                  <a:lnTo>
                    <a:pt x="595102" y="502256"/>
                  </a:lnTo>
                  <a:lnTo>
                    <a:pt x="587795" y="538360"/>
                  </a:lnTo>
                  <a:lnTo>
                    <a:pt x="567881" y="567876"/>
                  </a:lnTo>
                  <a:lnTo>
                    <a:pt x="538369" y="587794"/>
                  </a:lnTo>
                  <a:lnTo>
                    <a:pt x="502267" y="595102"/>
                  </a:lnTo>
                  <a:lnTo>
                    <a:pt x="560962" y="595102"/>
                  </a:lnTo>
                  <a:lnTo>
                    <a:pt x="579123" y="583403"/>
                  </a:lnTo>
                  <a:lnTo>
                    <a:pt x="603417" y="549863"/>
                  </a:lnTo>
                  <a:lnTo>
                    <a:pt x="613855" y="508361"/>
                  </a:lnTo>
                  <a:lnTo>
                    <a:pt x="614065" y="504591"/>
                  </a:lnTo>
                  <a:lnTo>
                    <a:pt x="730428" y="437410"/>
                  </a:lnTo>
                  <a:lnTo>
                    <a:pt x="732071" y="435149"/>
                  </a:lnTo>
                  <a:lnTo>
                    <a:pt x="738741" y="404176"/>
                  </a:lnTo>
                  <a:lnTo>
                    <a:pt x="781411" y="404176"/>
                  </a:lnTo>
                  <a:lnTo>
                    <a:pt x="780562" y="401537"/>
                  </a:lnTo>
                  <a:lnTo>
                    <a:pt x="779882" y="399652"/>
                  </a:lnTo>
                  <a:lnTo>
                    <a:pt x="781561" y="391862"/>
                  </a:lnTo>
                  <a:lnTo>
                    <a:pt x="762207" y="391862"/>
                  </a:lnTo>
                  <a:lnTo>
                    <a:pt x="733673" y="382679"/>
                  </a:lnTo>
                  <a:lnTo>
                    <a:pt x="732700" y="382532"/>
                  </a:lnTo>
                  <a:close/>
                </a:path>
                <a:path w="1004570" h="614045">
                  <a:moveTo>
                    <a:pt x="502267" y="0"/>
                  </a:moveTo>
                  <a:lnTo>
                    <a:pt x="452378" y="2429"/>
                  </a:lnTo>
                  <a:lnTo>
                    <a:pt x="403515" y="9644"/>
                  </a:lnTo>
                  <a:lnTo>
                    <a:pt x="355950" y="21531"/>
                  </a:lnTo>
                  <a:lnTo>
                    <a:pt x="309955" y="37977"/>
                  </a:lnTo>
                  <a:lnTo>
                    <a:pt x="265802" y="58871"/>
                  </a:lnTo>
                  <a:lnTo>
                    <a:pt x="223763" y="84098"/>
                  </a:lnTo>
                  <a:lnTo>
                    <a:pt x="184110" y="113547"/>
                  </a:lnTo>
                  <a:lnTo>
                    <a:pt x="147115" y="147105"/>
                  </a:lnTo>
                  <a:lnTo>
                    <a:pt x="113557" y="184100"/>
                  </a:lnTo>
                  <a:lnTo>
                    <a:pt x="84107" y="223752"/>
                  </a:lnTo>
                  <a:lnTo>
                    <a:pt x="58878" y="265791"/>
                  </a:lnTo>
                  <a:lnTo>
                    <a:pt x="37983" y="309944"/>
                  </a:lnTo>
                  <a:lnTo>
                    <a:pt x="21509" y="356041"/>
                  </a:lnTo>
                  <a:lnTo>
                    <a:pt x="9646" y="403504"/>
                  </a:lnTo>
                  <a:lnTo>
                    <a:pt x="2430" y="452367"/>
                  </a:lnTo>
                  <a:lnTo>
                    <a:pt x="0" y="502256"/>
                  </a:lnTo>
                  <a:lnTo>
                    <a:pt x="0" y="507471"/>
                  </a:lnTo>
                  <a:lnTo>
                    <a:pt x="4251" y="511712"/>
                  </a:lnTo>
                  <a:lnTo>
                    <a:pt x="220967" y="511712"/>
                  </a:lnTo>
                  <a:lnTo>
                    <a:pt x="225207" y="507471"/>
                  </a:lnTo>
                  <a:lnTo>
                    <a:pt x="225207" y="502256"/>
                  </a:lnTo>
                  <a:lnTo>
                    <a:pt x="226057" y="492801"/>
                  </a:lnTo>
                  <a:lnTo>
                    <a:pt x="18962" y="492801"/>
                  </a:lnTo>
                  <a:lnTo>
                    <a:pt x="19194" y="485587"/>
                  </a:lnTo>
                  <a:lnTo>
                    <a:pt x="23191" y="437889"/>
                  </a:lnTo>
                  <a:lnTo>
                    <a:pt x="31792" y="391275"/>
                  </a:lnTo>
                  <a:lnTo>
                    <a:pt x="44827" y="346053"/>
                  </a:lnTo>
                  <a:lnTo>
                    <a:pt x="62132" y="302503"/>
                  </a:lnTo>
                  <a:lnTo>
                    <a:pt x="83542" y="260912"/>
                  </a:lnTo>
                  <a:lnTo>
                    <a:pt x="108891" y="221565"/>
                  </a:lnTo>
                  <a:lnTo>
                    <a:pt x="138014" y="184750"/>
                  </a:lnTo>
                  <a:lnTo>
                    <a:pt x="170745" y="150754"/>
                  </a:lnTo>
                  <a:lnTo>
                    <a:pt x="206921" y="119863"/>
                  </a:lnTo>
                  <a:lnTo>
                    <a:pt x="246375" y="92363"/>
                  </a:lnTo>
                  <a:lnTo>
                    <a:pt x="274321" y="88531"/>
                  </a:lnTo>
                  <a:lnTo>
                    <a:pt x="268850" y="79055"/>
                  </a:lnTo>
                  <a:lnTo>
                    <a:pt x="317902" y="55502"/>
                  </a:lnTo>
                  <a:lnTo>
                    <a:pt x="362363" y="39645"/>
                  </a:lnTo>
                  <a:lnTo>
                    <a:pt x="408182" y="28193"/>
                  </a:lnTo>
                  <a:lnTo>
                    <a:pt x="454952" y="21248"/>
                  </a:lnTo>
                  <a:lnTo>
                    <a:pt x="502267" y="18910"/>
                  </a:lnTo>
                  <a:lnTo>
                    <a:pt x="638089" y="18910"/>
                  </a:lnTo>
                  <a:lnTo>
                    <a:pt x="601013" y="9644"/>
                  </a:lnTo>
                  <a:lnTo>
                    <a:pt x="552152" y="2429"/>
                  </a:lnTo>
                  <a:lnTo>
                    <a:pt x="502267" y="0"/>
                  </a:lnTo>
                  <a:close/>
                </a:path>
                <a:path w="1004570" h="614045">
                  <a:moveTo>
                    <a:pt x="781411" y="404176"/>
                  </a:moveTo>
                  <a:lnTo>
                    <a:pt x="738741" y="404176"/>
                  </a:lnTo>
                  <a:lnTo>
                    <a:pt x="764437" y="412448"/>
                  </a:lnTo>
                  <a:lnTo>
                    <a:pt x="765547" y="415830"/>
                  </a:lnTo>
                  <a:lnTo>
                    <a:pt x="775859" y="458391"/>
                  </a:lnTo>
                  <a:lnTo>
                    <a:pt x="779205" y="499429"/>
                  </a:lnTo>
                  <a:lnTo>
                    <a:pt x="779316" y="507471"/>
                  </a:lnTo>
                  <a:lnTo>
                    <a:pt x="783557" y="511712"/>
                  </a:lnTo>
                  <a:lnTo>
                    <a:pt x="1000283" y="511712"/>
                  </a:lnTo>
                  <a:lnTo>
                    <a:pt x="1004524" y="507471"/>
                  </a:lnTo>
                  <a:lnTo>
                    <a:pt x="1004524" y="502256"/>
                  </a:lnTo>
                  <a:lnTo>
                    <a:pt x="1004063" y="492801"/>
                  </a:lnTo>
                  <a:lnTo>
                    <a:pt x="798164" y="492801"/>
                  </a:lnTo>
                  <a:lnTo>
                    <a:pt x="797808" y="486205"/>
                  </a:lnTo>
                  <a:lnTo>
                    <a:pt x="795852" y="464643"/>
                  </a:lnTo>
                  <a:lnTo>
                    <a:pt x="792318" y="443294"/>
                  </a:lnTo>
                  <a:lnTo>
                    <a:pt x="787218" y="422233"/>
                  </a:lnTo>
                  <a:lnTo>
                    <a:pt x="781411" y="404176"/>
                  </a:lnTo>
                  <a:close/>
                </a:path>
                <a:path w="1004570" h="614045">
                  <a:moveTo>
                    <a:pt x="274321" y="88531"/>
                  </a:moveTo>
                  <a:lnTo>
                    <a:pt x="252473" y="88531"/>
                  </a:lnTo>
                  <a:lnTo>
                    <a:pt x="346177" y="250809"/>
                  </a:lnTo>
                  <a:lnTo>
                    <a:pt x="340659" y="254421"/>
                  </a:lnTo>
                  <a:lnTo>
                    <a:pt x="303710" y="283008"/>
                  </a:lnTo>
                  <a:lnTo>
                    <a:pt x="272010" y="316656"/>
                  </a:lnTo>
                  <a:lnTo>
                    <a:pt x="246009" y="354583"/>
                  </a:lnTo>
                  <a:lnTo>
                    <a:pt x="226159" y="396005"/>
                  </a:lnTo>
                  <a:lnTo>
                    <a:pt x="212911" y="440140"/>
                  </a:lnTo>
                  <a:lnTo>
                    <a:pt x="206716" y="486205"/>
                  </a:lnTo>
                  <a:lnTo>
                    <a:pt x="206370" y="492801"/>
                  </a:lnTo>
                  <a:lnTo>
                    <a:pt x="226057" y="492801"/>
                  </a:lnTo>
                  <a:lnTo>
                    <a:pt x="229679" y="452519"/>
                  </a:lnTo>
                  <a:lnTo>
                    <a:pt x="242569" y="405680"/>
                  </a:lnTo>
                  <a:lnTo>
                    <a:pt x="263089" y="362528"/>
                  </a:lnTo>
                  <a:lnTo>
                    <a:pt x="290449" y="323852"/>
                  </a:lnTo>
                  <a:lnTo>
                    <a:pt x="323862" y="290439"/>
                  </a:lnTo>
                  <a:lnTo>
                    <a:pt x="362539" y="263078"/>
                  </a:lnTo>
                  <a:lnTo>
                    <a:pt x="405691" y="242559"/>
                  </a:lnTo>
                  <a:lnTo>
                    <a:pt x="410109" y="241343"/>
                  </a:lnTo>
                  <a:lnTo>
                    <a:pt x="362543" y="241343"/>
                  </a:lnTo>
                  <a:lnTo>
                    <a:pt x="274321" y="88531"/>
                  </a:lnTo>
                  <a:close/>
                </a:path>
                <a:path w="1004570" h="614045">
                  <a:moveTo>
                    <a:pt x="786734" y="88531"/>
                  </a:moveTo>
                  <a:lnTo>
                    <a:pt x="752050" y="88531"/>
                  </a:lnTo>
                  <a:lnTo>
                    <a:pt x="758180" y="92374"/>
                  </a:lnTo>
                  <a:lnTo>
                    <a:pt x="797622" y="119870"/>
                  </a:lnTo>
                  <a:lnTo>
                    <a:pt x="833790" y="150759"/>
                  </a:lnTo>
                  <a:lnTo>
                    <a:pt x="866517" y="184754"/>
                  </a:lnTo>
                  <a:lnTo>
                    <a:pt x="895637" y="221568"/>
                  </a:lnTo>
                  <a:lnTo>
                    <a:pt x="920985" y="260914"/>
                  </a:lnTo>
                  <a:lnTo>
                    <a:pt x="942394" y="302506"/>
                  </a:lnTo>
                  <a:lnTo>
                    <a:pt x="959699" y="346057"/>
                  </a:lnTo>
                  <a:lnTo>
                    <a:pt x="972733" y="391275"/>
                  </a:lnTo>
                  <a:lnTo>
                    <a:pt x="981333" y="437889"/>
                  </a:lnTo>
                  <a:lnTo>
                    <a:pt x="985331" y="485587"/>
                  </a:lnTo>
                  <a:lnTo>
                    <a:pt x="985572" y="492801"/>
                  </a:lnTo>
                  <a:lnTo>
                    <a:pt x="1004063" y="492801"/>
                  </a:lnTo>
                  <a:lnTo>
                    <a:pt x="1002094" y="452367"/>
                  </a:lnTo>
                  <a:lnTo>
                    <a:pt x="994879" y="403504"/>
                  </a:lnTo>
                  <a:lnTo>
                    <a:pt x="982992" y="355939"/>
                  </a:lnTo>
                  <a:lnTo>
                    <a:pt x="966546" y="309944"/>
                  </a:lnTo>
                  <a:lnTo>
                    <a:pt x="945653" y="265791"/>
                  </a:lnTo>
                  <a:lnTo>
                    <a:pt x="920425" y="223752"/>
                  </a:lnTo>
                  <a:lnTo>
                    <a:pt x="890976" y="184100"/>
                  </a:lnTo>
                  <a:lnTo>
                    <a:pt x="857418" y="147105"/>
                  </a:lnTo>
                  <a:lnTo>
                    <a:pt x="820420" y="113547"/>
                  </a:lnTo>
                  <a:lnTo>
                    <a:pt x="786734" y="88531"/>
                  </a:lnTo>
                  <a:close/>
                </a:path>
                <a:path w="1004570" h="614045">
                  <a:moveTo>
                    <a:pt x="585065" y="409422"/>
                  </a:moveTo>
                  <a:lnTo>
                    <a:pt x="502267" y="409422"/>
                  </a:lnTo>
                  <a:lnTo>
                    <a:pt x="515133" y="410313"/>
                  </a:lnTo>
                  <a:lnTo>
                    <a:pt x="527672" y="412953"/>
                  </a:lnTo>
                  <a:lnTo>
                    <a:pt x="539712" y="417293"/>
                  </a:lnTo>
                  <a:lnTo>
                    <a:pt x="551082" y="423285"/>
                  </a:lnTo>
                  <a:lnTo>
                    <a:pt x="552580" y="424217"/>
                  </a:lnTo>
                  <a:lnTo>
                    <a:pt x="554307" y="424699"/>
                  </a:lnTo>
                  <a:lnTo>
                    <a:pt x="557731" y="424699"/>
                  </a:lnTo>
                  <a:lnTo>
                    <a:pt x="559365" y="424259"/>
                  </a:lnTo>
                  <a:lnTo>
                    <a:pt x="585065" y="409422"/>
                  </a:lnTo>
                  <a:close/>
                </a:path>
                <a:path w="1004570" h="614045">
                  <a:moveTo>
                    <a:pt x="606141" y="225197"/>
                  </a:moveTo>
                  <a:lnTo>
                    <a:pt x="502267" y="225197"/>
                  </a:lnTo>
                  <a:lnTo>
                    <a:pt x="547163" y="228774"/>
                  </a:lnTo>
                  <a:lnTo>
                    <a:pt x="590198" y="239325"/>
                  </a:lnTo>
                  <a:lnTo>
                    <a:pt x="630746" y="256585"/>
                  </a:lnTo>
                  <a:lnTo>
                    <a:pt x="668180" y="280285"/>
                  </a:lnTo>
                  <a:lnTo>
                    <a:pt x="701873" y="310158"/>
                  </a:lnTo>
                  <a:lnTo>
                    <a:pt x="708041" y="316576"/>
                  </a:lnTo>
                  <a:lnTo>
                    <a:pt x="556161" y="404270"/>
                  </a:lnTo>
                  <a:lnTo>
                    <a:pt x="593989" y="404270"/>
                  </a:lnTo>
                  <a:lnTo>
                    <a:pt x="762520" y="306974"/>
                  </a:lnTo>
                  <a:lnTo>
                    <a:pt x="724689" y="306974"/>
                  </a:lnTo>
                  <a:lnTo>
                    <a:pt x="720909" y="302828"/>
                  </a:lnTo>
                  <a:lnTo>
                    <a:pt x="679277" y="265030"/>
                  </a:lnTo>
                  <a:lnTo>
                    <a:pt x="658419" y="250704"/>
                  </a:lnTo>
                  <a:lnTo>
                    <a:pt x="663890" y="241228"/>
                  </a:lnTo>
                  <a:lnTo>
                    <a:pt x="642043" y="241228"/>
                  </a:lnTo>
                  <a:lnTo>
                    <a:pt x="636158" y="238244"/>
                  </a:lnTo>
                  <a:lnTo>
                    <a:pt x="606141" y="225197"/>
                  </a:lnTo>
                  <a:close/>
                </a:path>
                <a:path w="1004570" h="614045">
                  <a:moveTo>
                    <a:pt x="778541" y="356041"/>
                  </a:moveTo>
                  <a:lnTo>
                    <a:pt x="775924" y="356041"/>
                  </a:lnTo>
                  <a:lnTo>
                    <a:pt x="774280" y="356481"/>
                  </a:lnTo>
                  <a:lnTo>
                    <a:pt x="770531" y="358638"/>
                  </a:lnTo>
                  <a:lnTo>
                    <a:pt x="768887" y="360900"/>
                  </a:lnTo>
                  <a:lnTo>
                    <a:pt x="762207" y="391862"/>
                  </a:lnTo>
                  <a:lnTo>
                    <a:pt x="781561" y="391862"/>
                  </a:lnTo>
                  <a:lnTo>
                    <a:pt x="784614" y="377695"/>
                  </a:lnTo>
                  <a:lnTo>
                    <a:pt x="833836" y="377695"/>
                  </a:lnTo>
                  <a:lnTo>
                    <a:pt x="837534" y="375559"/>
                  </a:lnTo>
                  <a:lnTo>
                    <a:pt x="839073" y="373632"/>
                  </a:lnTo>
                  <a:lnTo>
                    <a:pt x="841016" y="367297"/>
                  </a:lnTo>
                  <a:lnTo>
                    <a:pt x="814038" y="367297"/>
                  </a:lnTo>
                  <a:lnTo>
                    <a:pt x="779515" y="356188"/>
                  </a:lnTo>
                  <a:lnTo>
                    <a:pt x="778541" y="356041"/>
                  </a:lnTo>
                  <a:close/>
                </a:path>
                <a:path w="1004570" h="614045">
                  <a:moveTo>
                    <a:pt x="833836" y="377695"/>
                  </a:moveTo>
                  <a:lnTo>
                    <a:pt x="784614" y="377695"/>
                  </a:lnTo>
                  <a:lnTo>
                    <a:pt x="813189" y="386888"/>
                  </a:lnTo>
                  <a:lnTo>
                    <a:pt x="814153" y="387035"/>
                  </a:lnTo>
                  <a:lnTo>
                    <a:pt x="816791" y="387035"/>
                  </a:lnTo>
                  <a:lnTo>
                    <a:pt x="818425" y="386595"/>
                  </a:lnTo>
                  <a:lnTo>
                    <a:pt x="833836" y="377695"/>
                  </a:lnTo>
                  <a:close/>
                </a:path>
                <a:path w="1004570" h="614045">
                  <a:moveTo>
                    <a:pt x="859104" y="294703"/>
                  </a:moveTo>
                  <a:lnTo>
                    <a:pt x="783777" y="294703"/>
                  </a:lnTo>
                  <a:lnTo>
                    <a:pt x="839555" y="307519"/>
                  </a:lnTo>
                  <a:lnTo>
                    <a:pt x="822781" y="362250"/>
                  </a:lnTo>
                  <a:lnTo>
                    <a:pt x="814038" y="367297"/>
                  </a:lnTo>
                  <a:lnTo>
                    <a:pt x="841016" y="367297"/>
                  </a:lnTo>
                  <a:lnTo>
                    <a:pt x="861387" y="300859"/>
                  </a:lnTo>
                  <a:lnTo>
                    <a:pt x="861083" y="298116"/>
                  </a:lnTo>
                  <a:lnTo>
                    <a:pt x="859104" y="294703"/>
                  </a:lnTo>
                  <a:close/>
                </a:path>
                <a:path w="1004570" h="614045">
                  <a:moveTo>
                    <a:pt x="782991" y="275195"/>
                  </a:moveTo>
                  <a:lnTo>
                    <a:pt x="780614" y="275195"/>
                  </a:lnTo>
                  <a:lnTo>
                    <a:pt x="778971" y="275625"/>
                  </a:lnTo>
                  <a:lnTo>
                    <a:pt x="724689" y="306974"/>
                  </a:lnTo>
                  <a:lnTo>
                    <a:pt x="762520" y="306974"/>
                  </a:lnTo>
                  <a:lnTo>
                    <a:pt x="783777" y="294703"/>
                  </a:lnTo>
                  <a:lnTo>
                    <a:pt x="859104" y="294703"/>
                  </a:lnTo>
                  <a:lnTo>
                    <a:pt x="858455" y="293582"/>
                  </a:lnTo>
                  <a:lnTo>
                    <a:pt x="856235" y="291949"/>
                  </a:lnTo>
                  <a:lnTo>
                    <a:pt x="783703" y="275269"/>
                  </a:lnTo>
                  <a:lnTo>
                    <a:pt x="782991" y="275195"/>
                  </a:lnTo>
                  <a:close/>
                </a:path>
                <a:path w="1004570" h="614045">
                  <a:moveTo>
                    <a:pt x="502256" y="206286"/>
                  </a:moveTo>
                  <a:lnTo>
                    <a:pt x="433363" y="214337"/>
                  </a:lnTo>
                  <a:lnTo>
                    <a:pt x="368428" y="238338"/>
                  </a:lnTo>
                  <a:lnTo>
                    <a:pt x="362543" y="241343"/>
                  </a:lnTo>
                  <a:lnTo>
                    <a:pt x="410109" y="241343"/>
                  </a:lnTo>
                  <a:lnTo>
                    <a:pt x="452530" y="229669"/>
                  </a:lnTo>
                  <a:lnTo>
                    <a:pt x="502267" y="225197"/>
                  </a:lnTo>
                  <a:lnTo>
                    <a:pt x="606141" y="225197"/>
                  </a:lnTo>
                  <a:lnTo>
                    <a:pt x="604384" y="224433"/>
                  </a:lnTo>
                  <a:lnTo>
                    <a:pt x="571163" y="214428"/>
                  </a:lnTo>
                  <a:lnTo>
                    <a:pt x="536964" y="208341"/>
                  </a:lnTo>
                  <a:lnTo>
                    <a:pt x="502256" y="206286"/>
                  </a:lnTo>
                  <a:close/>
                </a:path>
                <a:path w="1004570" h="614045">
                  <a:moveTo>
                    <a:pt x="638089" y="18910"/>
                  </a:moveTo>
                  <a:lnTo>
                    <a:pt x="502267" y="18910"/>
                  </a:lnTo>
                  <a:lnTo>
                    <a:pt x="549578" y="21248"/>
                  </a:lnTo>
                  <a:lnTo>
                    <a:pt x="596348" y="28193"/>
                  </a:lnTo>
                  <a:lnTo>
                    <a:pt x="642168" y="39645"/>
                  </a:lnTo>
                  <a:lnTo>
                    <a:pt x="686631" y="55502"/>
                  </a:lnTo>
                  <a:lnTo>
                    <a:pt x="729328" y="75662"/>
                  </a:lnTo>
                  <a:lnTo>
                    <a:pt x="735673" y="79055"/>
                  </a:lnTo>
                  <a:lnTo>
                    <a:pt x="642043" y="241228"/>
                  </a:lnTo>
                  <a:lnTo>
                    <a:pt x="663890" y="241228"/>
                  </a:lnTo>
                  <a:lnTo>
                    <a:pt x="752050" y="88531"/>
                  </a:lnTo>
                  <a:lnTo>
                    <a:pt x="786734" y="88531"/>
                  </a:lnTo>
                  <a:lnTo>
                    <a:pt x="780765" y="84098"/>
                  </a:lnTo>
                  <a:lnTo>
                    <a:pt x="738725" y="58871"/>
                  </a:lnTo>
                  <a:lnTo>
                    <a:pt x="694571" y="37977"/>
                  </a:lnTo>
                  <a:lnTo>
                    <a:pt x="648577" y="21531"/>
                  </a:lnTo>
                  <a:lnTo>
                    <a:pt x="638089" y="1891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11471" y="9081252"/>
              <a:ext cx="216621" cy="78824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20FF9B3-786A-876F-5EB5-043DA9AA2205}"/>
              </a:ext>
            </a:extLst>
          </p:cNvPr>
          <p:cNvSpPr txBox="1"/>
          <p:nvPr/>
        </p:nvSpPr>
        <p:spPr>
          <a:xfrm>
            <a:off x="886949" y="1494938"/>
            <a:ext cx="10050516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700" b="0" dirty="0">
                <a:solidFill>
                  <a:srgbClr val="FAD923"/>
                </a:solidFill>
                <a:latin typeface="Arial" panose="020B0604020202020204" pitchFamily="34" charset="0"/>
                <a:cs typeface="Arial MT"/>
              </a:rPr>
              <a:t>FINANCE</a:t>
            </a:r>
            <a:endParaRPr lang="en-US" sz="7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514BBD-20E7-4DEF-4376-4EE88025B9E0}"/>
              </a:ext>
            </a:extLst>
          </p:cNvPr>
          <p:cNvSpPr txBox="1"/>
          <p:nvPr/>
        </p:nvSpPr>
        <p:spPr>
          <a:xfrm>
            <a:off x="4101914" y="3986910"/>
            <a:ext cx="26735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4785">
              <a:lnSpc>
                <a:spcPct val="100000"/>
              </a:lnSpc>
              <a:spcBef>
                <a:spcPts val="105"/>
              </a:spcBef>
            </a:pPr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Scope</a:t>
            </a:r>
            <a:endParaRPr lang="en-US" sz="40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968178-0408-925C-0A8C-CF9C9160B11C}"/>
              </a:ext>
            </a:extLst>
          </p:cNvPr>
          <p:cNvSpPr txBox="1"/>
          <p:nvPr/>
        </p:nvSpPr>
        <p:spPr>
          <a:xfrm>
            <a:off x="4098192" y="6236105"/>
            <a:ext cx="3667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5415">
              <a:lnSpc>
                <a:spcPct val="100000"/>
              </a:lnSpc>
            </a:pPr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Milestones</a:t>
            </a:r>
            <a:endParaRPr lang="en-US" sz="40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3C7C3A-65EF-FC03-463B-5741DE471EC3}"/>
              </a:ext>
            </a:extLst>
          </p:cNvPr>
          <p:cNvSpPr txBox="1"/>
          <p:nvPr/>
        </p:nvSpPr>
        <p:spPr>
          <a:xfrm>
            <a:off x="13856447" y="3972898"/>
            <a:ext cx="42914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0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Process</a:t>
            </a:r>
            <a:endParaRPr lang="en-US" sz="40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5BB2603-646F-1C3F-7D4F-08BA7031779E}"/>
              </a:ext>
            </a:extLst>
          </p:cNvPr>
          <p:cNvSpPr txBox="1"/>
          <p:nvPr/>
        </p:nvSpPr>
        <p:spPr>
          <a:xfrm>
            <a:off x="13856447" y="6003981"/>
            <a:ext cx="4310965" cy="109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78700"/>
              </a:lnSpc>
            </a:pPr>
            <a:r>
              <a:rPr lang="en-US" sz="40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Process Differences</a:t>
            </a:r>
            <a:endParaRPr lang="en-US" sz="40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4D9BE92-81B8-8B72-D262-4E7CAC161C7F}"/>
              </a:ext>
            </a:extLst>
          </p:cNvPr>
          <p:cNvSpPr txBox="1"/>
          <p:nvPr/>
        </p:nvSpPr>
        <p:spPr>
          <a:xfrm>
            <a:off x="13856447" y="8546674"/>
            <a:ext cx="22408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300"/>
              </a:spcBef>
            </a:pPr>
            <a:r>
              <a:rPr lang="en-US" sz="40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Update</a:t>
            </a:r>
            <a:endParaRPr lang="en-US" sz="40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2E283-9D01-D45C-3AA1-9BE86B5CF6C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 dirty="0"/>
          </a:p>
        </p:txBody>
      </p:sp>
      <p:sp>
        <p:nvSpPr>
          <p:cNvPr id="28" name="Holder 5">
            <a:extLst>
              <a:ext uri="{FF2B5EF4-FFF2-40B4-BE49-F238E27FC236}">
                <a16:creationId xmlns:a16="http://schemas.microsoft.com/office/drawing/2014/main" id="{BF5A1FB3-97BA-5C47-63D0-E5A9709DC23A}"/>
              </a:ext>
            </a:extLst>
          </p:cNvPr>
          <p:cNvSpPr txBox="1">
            <a:spLocks/>
          </p:cNvSpPr>
          <p:nvPr/>
        </p:nvSpPr>
        <p:spPr>
          <a:xfrm>
            <a:off x="615828" y="10516350"/>
            <a:ext cx="452151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10052050" y="0"/>
              <a:ext cx="10052050" cy="11308715"/>
            </a:xfrm>
            <a:custGeom>
              <a:avLst/>
              <a:gdLst/>
              <a:ahLst/>
              <a:cxnLst/>
              <a:rect l="l" t="t" r="r" b="b"/>
              <a:pathLst>
                <a:path w="10052050" h="11308715">
                  <a:moveTo>
                    <a:pt x="1005203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0052039" y="11308556"/>
                  </a:lnTo>
                  <a:lnTo>
                    <a:pt x="10052039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0052050" cy="11308715"/>
            </a:xfrm>
            <a:custGeom>
              <a:avLst/>
              <a:gdLst/>
              <a:ahLst/>
              <a:cxnLst/>
              <a:rect l="l" t="t" r="r" b="b"/>
              <a:pathLst>
                <a:path w="10052050" h="11308715">
                  <a:moveTo>
                    <a:pt x="1005204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0052049" y="11308556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028976" y="2551815"/>
            <a:ext cx="7205980" cy="5358518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55600" marR="5080" indent="-342900">
              <a:spcBef>
                <a:spcPts val="465"/>
              </a:spcBef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Develop an efficient and sustainable financial reporting process for both stakeholders and management team for the combined company</a:t>
            </a:r>
            <a:endParaRPr lang="en-US" sz="2400" dirty="0">
              <a:latin typeface="Arial" panose="020B0604020202020204" pitchFamily="34" charset="0"/>
              <a:cs typeface="Arial MT"/>
            </a:endParaRPr>
          </a:p>
          <a:p>
            <a:pPr marL="355600" marR="5080" indent="-342900">
              <a:spcBef>
                <a:spcPts val="465"/>
              </a:spcBef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535149"/>
              </a:solidFill>
              <a:latin typeface="Arial" panose="020B0604020202020204" pitchFamily="34" charset="0"/>
              <a:cs typeface="Arial MT"/>
            </a:endParaRPr>
          </a:p>
          <a:p>
            <a:pPr marL="355600" marR="5080" indent="-342900">
              <a:spcBef>
                <a:spcPts val="465"/>
              </a:spcBef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Establish finance policies, procedures and clear delegation</a:t>
            </a:r>
            <a:r>
              <a:rPr lang="en-US" sz="2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2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of authority for the combined company</a:t>
            </a:r>
            <a:endParaRPr sz="2400" dirty="0">
              <a:latin typeface="Arial" panose="020B0604020202020204" pitchFamily="34" charset="0"/>
              <a:cs typeface="Arial MT"/>
            </a:endParaRPr>
          </a:p>
          <a:p>
            <a:pPr marL="342900" indent="-342900"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endParaRPr sz="2400" dirty="0">
              <a:latin typeface="Arial" panose="020B0604020202020204" pitchFamily="34" charset="0"/>
              <a:cs typeface="Arial MT"/>
            </a:endParaRPr>
          </a:p>
          <a:p>
            <a:pPr marL="355600" indent="-342900"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Set the budget for consolidated company</a:t>
            </a:r>
            <a:endParaRPr sz="2400" dirty="0">
              <a:latin typeface="Arial" panose="020B0604020202020204" pitchFamily="34" charset="0"/>
              <a:cs typeface="Arial MT"/>
            </a:endParaRPr>
          </a:p>
          <a:p>
            <a:pPr marL="457200" indent="-457200">
              <a:spcBef>
                <a:spcPts val="5"/>
              </a:spcBef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endParaRPr sz="2400" dirty="0">
              <a:latin typeface="Arial" panose="020B0604020202020204" pitchFamily="34" charset="0"/>
              <a:cs typeface="Arial MT"/>
            </a:endParaRPr>
          </a:p>
          <a:p>
            <a:pPr marL="355600" marR="922655" indent="-342900"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Ensure compliance with external parties (Debt, Taxing Authorities, Jurisdictional Reporting)</a:t>
            </a:r>
            <a:endParaRPr sz="2400" dirty="0">
              <a:latin typeface="Arial" panose="020B0604020202020204" pitchFamily="34" charset="0"/>
              <a:cs typeface="Arial MT"/>
            </a:endParaRPr>
          </a:p>
          <a:p>
            <a:pPr marL="457200" indent="-457200">
              <a:spcBef>
                <a:spcPts val="15"/>
              </a:spcBef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endParaRPr sz="2400" dirty="0">
              <a:latin typeface="Arial" panose="020B0604020202020204" pitchFamily="34" charset="0"/>
              <a:cs typeface="Arial MT"/>
            </a:endParaRPr>
          </a:p>
          <a:p>
            <a:pPr marL="355600" indent="-342900">
              <a:buClr>
                <a:srgbClr val="535149"/>
              </a:buClr>
              <a:buSzPct val="140000"/>
              <a:buFont typeface="Arial" panose="020B0604020202020204" pitchFamily="34" charset="0"/>
              <a:buChar char="•"/>
            </a:pPr>
            <a:r>
              <a:rPr sz="2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Harmonized Finance Team Structure</a:t>
            </a:r>
            <a:endParaRPr sz="24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6901" y="2551815"/>
            <a:ext cx="8301355" cy="7711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2100" dirty="0">
                <a:solidFill>
                  <a:srgbClr val="FAD923"/>
                </a:solidFill>
                <a:latin typeface="Arial" panose="020B0604020202020204" pitchFamily="34" charset="0"/>
              </a:rPr>
              <a:t>Accounting: </a:t>
            </a:r>
            <a:r>
              <a:rPr lang="en-US" sz="2100" b="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Establish Consolidated Reporting, Consolidation of Accounting Principles &amp; Policies, Unified Month End/Quarterly/Annual Reporting, Purchase Accounting/Valuations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lang="en-US" sz="2100" b="1" dirty="0">
              <a:solidFill>
                <a:srgbClr val="FAD9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Treasury Management: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Working Capital, Debt Management, Banking</a:t>
            </a:r>
            <a:endParaRPr sz="2100" dirty="0">
              <a:latin typeface="Arial" panose="020B06040202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Tax Strategy, Direct &amp; Indirect Tax Compliance</a:t>
            </a:r>
            <a:endParaRPr sz="2100" dirty="0">
              <a:latin typeface="Arial" panose="020B06040202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 &amp; A: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Annual Budget Process, Forecasting, Monthly Reporting KPI's</a:t>
            </a:r>
            <a:endParaRPr sz="2100" dirty="0">
              <a:latin typeface="Arial" panose="020B06040202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Audit:</a:t>
            </a:r>
            <a:endParaRPr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Billing &amp; Collections: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Information Gathering; Process</a:t>
            </a:r>
            <a:endParaRPr sz="2100" dirty="0">
              <a:latin typeface="Arial" panose="020B06040202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Arial" panose="020B0604020202020204" pitchFamily="34" charset="0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Supplier Management: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Consolidation, Information Gathering; Process</a:t>
            </a:r>
            <a:endParaRPr sz="2100" dirty="0">
              <a:latin typeface="Arial" panose="020B06040202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Accounts Payable: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Travel, Information Gathering; Process</a:t>
            </a:r>
            <a:endParaRPr sz="2100" dirty="0">
              <a:latin typeface="Arial" panose="020B06040202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Customer Data</a:t>
            </a:r>
            <a:endParaRPr sz="2100" dirty="0">
              <a:latin typeface="Arial" panose="020B06040202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00" dirty="0">
              <a:latin typeface="Arial" panose="020B0604020202020204" pitchFamily="34" charset="0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 of Scope: </a:t>
            </a:r>
            <a:r>
              <a:rPr sz="2100" dirty="0">
                <a:solidFill>
                  <a:srgbClr val="FFFFFF"/>
                </a:solidFill>
                <a:latin typeface="Arial" panose="020B0604020202020204" pitchFamily="34" charset="0"/>
                <a:cs typeface="Arial MT"/>
              </a:rPr>
              <a:t>Payroll (HR) and ERP Systems Integration</a:t>
            </a:r>
            <a:endParaRPr sz="21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1AB0F2-8F2C-BD2D-2C09-678EA9940B95}"/>
              </a:ext>
            </a:extLst>
          </p:cNvPr>
          <p:cNvSpPr txBox="1"/>
          <p:nvPr/>
        </p:nvSpPr>
        <p:spPr>
          <a:xfrm>
            <a:off x="751151" y="1006475"/>
            <a:ext cx="35858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solidFill>
                  <a:srgbClr val="FAD923"/>
                </a:solidFill>
                <a:latin typeface="Arial" panose="020B0604020202020204" pitchFamily="34" charset="0"/>
              </a:rPr>
              <a:t>SCOPE</a:t>
            </a:r>
            <a:endParaRPr lang="en-US" sz="7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877A70-764E-955B-501B-E3D0C7D53AE4}"/>
              </a:ext>
            </a:extLst>
          </p:cNvPr>
          <p:cNvSpPr txBox="1"/>
          <p:nvPr/>
        </p:nvSpPr>
        <p:spPr>
          <a:xfrm>
            <a:off x="10917016" y="1019611"/>
            <a:ext cx="83255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365"/>
              </a:spcBef>
            </a:pPr>
            <a:r>
              <a:rPr lang="en-US" sz="720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OBJECTIVES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05859-087C-1C13-E5A8-7DE57DD081A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8A263631-B9E9-8A3C-F9B3-B660AE6DF169}"/>
              </a:ext>
            </a:extLst>
          </p:cNvPr>
          <p:cNvSpPr txBox="1">
            <a:spLocks/>
          </p:cNvSpPr>
          <p:nvPr/>
        </p:nvSpPr>
        <p:spPr>
          <a:xfrm>
            <a:off x="615828" y="10516350"/>
            <a:ext cx="452151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993859" y="-40181"/>
            <a:ext cx="10110241" cy="11349531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39" y="0"/>
                </a:moveTo>
                <a:lnTo>
                  <a:pt x="0" y="0"/>
                </a:lnTo>
                <a:lnTo>
                  <a:pt x="0" y="11308556"/>
                </a:lnTo>
                <a:lnTo>
                  <a:pt x="10052039" y="11308556"/>
                </a:lnTo>
                <a:lnTo>
                  <a:pt x="10052039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-20091"/>
            <a:ext cx="10110240" cy="11349531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49" y="0"/>
                </a:moveTo>
                <a:lnTo>
                  <a:pt x="0" y="0"/>
                </a:lnTo>
                <a:lnTo>
                  <a:pt x="0" y="11308556"/>
                </a:lnTo>
                <a:lnTo>
                  <a:pt x="10052049" y="11308556"/>
                </a:lnTo>
                <a:lnTo>
                  <a:pt x="10052049" y="0"/>
                </a:lnTo>
                <a:close/>
              </a:path>
            </a:pathLst>
          </a:custGeom>
          <a:solidFill>
            <a:srgbClr val="FAD92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11120965" y="960755"/>
            <a:ext cx="7618730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4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30</a:t>
            </a:r>
            <a:endParaRPr lang="en-US" sz="7400" b="1" dirty="0">
              <a:solidFill>
                <a:srgbClr val="FAD9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87434" y="2994293"/>
            <a:ext cx="10700744" cy="44451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External Financing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Combined Tax Structure Strategy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Evaluate Technology Landscape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 Performance Reporting (Actual, Budget, Forecasting)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Treasury Strategy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 Financial Consolidation Assessment &amp; Tool Recommendation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Global Chart of Accounts Mapping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Reconcile US GAAP to IFRS Accounting Principles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Consolidation of Accounting and Operational Policies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 a FY 2028 Audit Plan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 governance surrounding Billing/Collections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Consolidation of procurement policies &amp; procedures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Assimilate Internal Audit Function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 Debt Compliance Reporting and Management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vendor notification / communications requirements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1120964" y="4642427"/>
            <a:ext cx="8608485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4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YEAR-END 2028</a:t>
            </a:r>
            <a:endParaRPr sz="7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1155902" y="979763"/>
            <a:ext cx="6227705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400" dirty="0">
                <a:latin typeface="Arial" panose="020B0604020202020204" pitchFamily="34" charset="0"/>
              </a:rPr>
              <a:t>MILESTONES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60EAA39-2460-7326-954D-338B62CE7770}"/>
              </a:ext>
            </a:extLst>
          </p:cNvPr>
          <p:cNvSpPr txBox="1"/>
          <p:nvPr/>
        </p:nvSpPr>
        <p:spPr>
          <a:xfrm>
            <a:off x="995013" y="1832769"/>
            <a:ext cx="1005051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165">
              <a:lnSpc>
                <a:spcPct val="100000"/>
              </a:lnSpc>
              <a:spcBef>
                <a:spcPts val="100"/>
              </a:spcBef>
            </a:pPr>
            <a:r>
              <a:rPr lang="en-US" sz="740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PRE-CLOSE</a:t>
            </a:r>
            <a:endParaRPr lang="en-US" sz="74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1754F4A-97FF-BE2D-B756-8345C0E20ADC}"/>
              </a:ext>
            </a:extLst>
          </p:cNvPr>
          <p:cNvSpPr txBox="1"/>
          <p:nvPr/>
        </p:nvSpPr>
        <p:spPr>
          <a:xfrm>
            <a:off x="1060450" y="8975148"/>
            <a:ext cx="10110241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 Agreed Upon Operational Governance Guidelines / "Approval Authority“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Execute Working Capital Management Policies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Finance Employee Communication Plan (Day 1 Introduction Plan)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333AA8F-5956-EF11-01E5-A327036F1AA3}"/>
              </a:ext>
            </a:extLst>
          </p:cNvPr>
          <p:cNvSpPr txBox="1"/>
          <p:nvPr/>
        </p:nvSpPr>
        <p:spPr>
          <a:xfrm>
            <a:off x="995013" y="7650040"/>
            <a:ext cx="1005078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en-US" sz="740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1</a:t>
            </a:r>
            <a:endParaRPr lang="en-US" sz="7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6EA3568-3AC5-B045-9336-68DC9A5855A4}"/>
              </a:ext>
            </a:extLst>
          </p:cNvPr>
          <p:cNvSpPr txBox="1"/>
          <p:nvPr/>
        </p:nvSpPr>
        <p:spPr>
          <a:xfrm>
            <a:off x="11073395" y="2126361"/>
            <a:ext cx="8836749" cy="2436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Management Reporting (Actuals vs Plan) including Pro Forma Reporting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Prepare Updated Budget 2028 &amp; 2029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Facilitate Common Billing &amp; Collection Governance Procedures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Execute Tax, Accounting &amp; Treasury Acquisition Accounting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 Procurement Policies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Treasury Strategies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Vendor notifications / communications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2D074D7-40B4-6162-457A-FF390AB58396}"/>
              </a:ext>
            </a:extLst>
          </p:cNvPr>
          <p:cNvSpPr txBox="1"/>
          <p:nvPr/>
        </p:nvSpPr>
        <p:spPr>
          <a:xfrm>
            <a:off x="11073396" y="5863658"/>
            <a:ext cx="6813820" cy="18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Harmonize 3- and 5-year financial plans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Aligned quarterly / year-end close process and reporting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FY2028 Financial Audit(s)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Tax Filings and Shareholder Distributions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 Debt Compliance Packages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Finalize Tax strategies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A06CD7C-7368-21A8-AF4E-494EAF6B4F8E}"/>
              </a:ext>
            </a:extLst>
          </p:cNvPr>
          <p:cNvSpPr txBox="1"/>
          <p:nvPr/>
        </p:nvSpPr>
        <p:spPr>
          <a:xfrm>
            <a:off x="10995352" y="7776369"/>
            <a:ext cx="430074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74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</a:t>
            </a:r>
            <a:endParaRPr lang="en-US" sz="7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A4F40E1-3493-9794-4967-282C50965C96}"/>
              </a:ext>
            </a:extLst>
          </p:cNvPr>
          <p:cNvSpPr txBox="1"/>
          <p:nvPr/>
        </p:nvSpPr>
        <p:spPr>
          <a:xfrm>
            <a:off x="11073396" y="8991023"/>
            <a:ext cx="6813820" cy="959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Transition Supervisory Boards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System &amp; Process Synergies, including ERP Roadmap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FCB85B-077A-6FCD-FDD4-5FAD2B4848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251994E-F3BA-CE6C-21A4-FC1C1D892EF5}"/>
              </a:ext>
            </a:extLst>
          </p:cNvPr>
          <p:cNvSpPr txBox="1">
            <a:spLocks/>
          </p:cNvSpPr>
          <p:nvPr/>
        </p:nvSpPr>
        <p:spPr>
          <a:xfrm>
            <a:off x="615828" y="10516350"/>
            <a:ext cx="452151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235114" y="0"/>
            <a:ext cx="7869555" cy="11308715"/>
          </a:xfrm>
          <a:custGeom>
            <a:avLst/>
            <a:gdLst/>
            <a:ahLst/>
            <a:cxnLst/>
            <a:rect l="l" t="t" r="r" b="b"/>
            <a:pathLst>
              <a:path w="7869555" h="11308715">
                <a:moveTo>
                  <a:pt x="7868985" y="0"/>
                </a:moveTo>
                <a:lnTo>
                  <a:pt x="0" y="0"/>
                </a:lnTo>
                <a:lnTo>
                  <a:pt x="0" y="11308556"/>
                </a:lnTo>
                <a:lnTo>
                  <a:pt x="7868985" y="11308556"/>
                </a:lnTo>
                <a:lnTo>
                  <a:pt x="7868985" y="0"/>
                </a:lnTo>
                <a:close/>
              </a:path>
            </a:pathLst>
          </a:custGeom>
          <a:solidFill>
            <a:srgbClr val="FAD92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34925"/>
            <a:ext cx="12235180" cy="11308715"/>
          </a:xfrm>
          <a:custGeom>
            <a:avLst/>
            <a:gdLst/>
            <a:ahLst/>
            <a:cxnLst/>
            <a:rect l="l" t="t" r="r" b="b"/>
            <a:pathLst>
              <a:path w="12235180" h="11308715">
                <a:moveTo>
                  <a:pt x="12235114" y="0"/>
                </a:moveTo>
                <a:lnTo>
                  <a:pt x="0" y="0"/>
                </a:lnTo>
                <a:lnTo>
                  <a:pt x="0" y="11308556"/>
                </a:lnTo>
                <a:lnTo>
                  <a:pt x="12235114" y="11308556"/>
                </a:lnTo>
                <a:lnTo>
                  <a:pt x="12235114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r>
              <a:rPr lang="en-US" dirty="0"/>
              <a:t>c</a:t>
            </a:r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3829534" y="3048418"/>
            <a:ext cx="4739640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MEASURES</a:t>
            </a:r>
            <a:endParaRPr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161232" y="3080373"/>
            <a:ext cx="2432050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sz="4100" b="1" spc="-73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76011" y="6762576"/>
            <a:ext cx="7694295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4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 EXIT CRITERIA</a:t>
            </a:r>
            <a:endParaRPr lang="en-US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0834" y="3836482"/>
            <a:ext cx="7965808" cy="19851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Management Reporting (Actuals vs Plan) including Pro Forma Reporting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Prepare Updated Budget 2028 &amp; 2029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Facilitate Common Billing &amp; Collection Governance Procedures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Execute Tax, Accounting &amp; Treasury Acquisition Accounting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 Procurement Policies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Treasury Strategies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Vendor notifications / communications</a:t>
            </a:r>
          </a:p>
          <a:p>
            <a:pPr marR="0" lvl="0"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Vendor notifications / communications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6011" y="1013604"/>
            <a:ext cx="9428439" cy="143757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>
              <a:lnSpc>
                <a:spcPts val="5280"/>
              </a:lnSpc>
              <a:spcBef>
                <a:spcPts val="555"/>
              </a:spcBef>
            </a:pPr>
            <a:r>
              <a:rPr sz="4700" b="0" dirty="0">
                <a:solidFill>
                  <a:srgbClr val="FAD923"/>
                </a:solidFill>
                <a:latin typeface="Arial" panose="020B0604020202020204" pitchFamily="34" charset="0"/>
                <a:cs typeface="Arial MT"/>
              </a:rPr>
              <a:t>INTERDEPENDENCIES, EXIT</a:t>
            </a:r>
            <a:r>
              <a:rPr lang="en-US" sz="4700" b="0" dirty="0">
                <a:solidFill>
                  <a:srgbClr val="FAD923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4700" b="0" dirty="0">
                <a:solidFill>
                  <a:srgbClr val="FAD923"/>
                </a:solidFill>
                <a:latin typeface="Arial" panose="020B0604020202020204" pitchFamily="34" charset="0"/>
                <a:cs typeface="Arial MT"/>
              </a:rPr>
              <a:t>CRITERIA, AND KEY MEASURES</a:t>
            </a:r>
            <a:endParaRPr sz="470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917361" y="6688861"/>
            <a:ext cx="5410728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410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 STATES</a:t>
            </a:r>
            <a:endParaRPr lang="en-US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0" y="2946109"/>
            <a:ext cx="12235180" cy="3375660"/>
          </a:xfrm>
          <a:custGeom>
            <a:avLst/>
            <a:gdLst/>
            <a:ahLst/>
            <a:cxnLst/>
            <a:rect l="l" t="t" r="r" b="b"/>
            <a:pathLst>
              <a:path w="12235180" h="3375660">
                <a:moveTo>
                  <a:pt x="12235114" y="3375426"/>
                </a:moveTo>
                <a:lnTo>
                  <a:pt x="0" y="3375426"/>
                </a:lnTo>
                <a:lnTo>
                  <a:pt x="0" y="0"/>
                </a:lnTo>
                <a:lnTo>
                  <a:pt x="12235114" y="0"/>
                </a:lnTo>
                <a:lnTo>
                  <a:pt x="12235114" y="3375426"/>
                </a:lnTo>
                <a:close/>
              </a:path>
            </a:pathLst>
          </a:custGeom>
          <a:ln w="10470">
            <a:solidFill>
              <a:srgbClr val="FAD92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B98C91E-3F1D-3F9A-5C2B-ABCEAD96115F}"/>
              </a:ext>
            </a:extLst>
          </p:cNvPr>
          <p:cNvSpPr txBox="1"/>
          <p:nvPr/>
        </p:nvSpPr>
        <p:spPr>
          <a:xfrm>
            <a:off x="724142" y="3024203"/>
            <a:ext cx="7651508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4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INTERDEPENDENCIES</a:t>
            </a:r>
            <a:endParaRPr lang="en-US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686D09-91AE-B9CC-1430-FA3AD4F135AA}"/>
              </a:ext>
            </a:extLst>
          </p:cNvPr>
          <p:cNvSpPr txBox="1"/>
          <p:nvPr/>
        </p:nvSpPr>
        <p:spPr>
          <a:xfrm>
            <a:off x="9121700" y="3747478"/>
            <a:ext cx="273903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Business Units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Steering Committee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Business Units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Technology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Resources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Sales &amp; Marketing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Resources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EA19593-40E7-41B2-CC68-921FB015F7E7}"/>
              </a:ext>
            </a:extLst>
          </p:cNvPr>
          <p:cNvSpPr txBox="1"/>
          <p:nvPr/>
        </p:nvSpPr>
        <p:spPr>
          <a:xfrm>
            <a:off x="708376" y="7525395"/>
            <a:ext cx="100505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Successful completion and external reporting requirements met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Completion accounts finalized and purchase price adjustment complete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Accounting policies aligned, controls assessment complete, remediation plan in place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Finance operations consolidation plan in place and being implemented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Treasury consolidation plan in place and being implemented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set and communicated to all stakeholders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 monthly reporting provided to management to track Business Units against KPI's and targets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Synergy tracking established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Successful completion of direct/indirect tax filings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F8BF684-9B6E-E174-0C50-3569B932CD92}"/>
              </a:ext>
            </a:extLst>
          </p:cNvPr>
          <p:cNvSpPr txBox="1"/>
          <p:nvPr/>
        </p:nvSpPr>
        <p:spPr>
          <a:xfrm>
            <a:off x="13796496" y="3703186"/>
            <a:ext cx="51092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Meet Governance &amp; Compliance Requirements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Successful execution of Finance Milestones (Pre-Close, Day 1, First 30…)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Employee Engagement &amp; Retention within Finance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3564DEF-0E40-542B-C688-EDEB8416CC5E}"/>
              </a:ext>
            </a:extLst>
          </p:cNvPr>
          <p:cNvSpPr txBox="1"/>
          <p:nvPr/>
        </p:nvSpPr>
        <p:spPr>
          <a:xfrm>
            <a:off x="13851155" y="7397935"/>
            <a:ext cx="55445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Finance operations harmonized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Consolidated policy &amp; procedures implemented; control gaps remediated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535149"/>
                </a:solidFill>
                <a:latin typeface="Arial" panose="020B0604020202020204" pitchFamily="34" charset="0"/>
              </a:rPr>
              <a:t>Reporting requirements for Internal and External Stakeholders finalized</a:t>
            </a:r>
            <a:endParaRPr lang="en-US" sz="1600" kern="100" dirty="0">
              <a:solidFill>
                <a:srgbClr val="5351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corporate and business unit financial functions part of standard Internal Audit and Risk Management cycles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 Structure agreed upon and implemented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Operating as one Finance department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C5D170-C5DA-2FF0-E1DD-93AA8D8229F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48508661-6E41-FAC9-60D7-381D5DBFEB32}"/>
              </a:ext>
            </a:extLst>
          </p:cNvPr>
          <p:cNvSpPr txBox="1">
            <a:spLocks/>
          </p:cNvSpPr>
          <p:nvPr/>
        </p:nvSpPr>
        <p:spPr>
          <a:xfrm>
            <a:off x="615828" y="10516350"/>
            <a:ext cx="452151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2872802"/>
            <a:ext cx="20113625" cy="8441055"/>
            <a:chOff x="-4762" y="2872802"/>
            <a:chExt cx="20113625" cy="8441055"/>
          </a:xfrm>
        </p:grpSpPr>
        <p:sp>
          <p:nvSpPr>
            <p:cNvPr id="3" name="object 3"/>
            <p:cNvSpPr/>
            <p:nvPr/>
          </p:nvSpPr>
          <p:spPr>
            <a:xfrm>
              <a:off x="0" y="2872802"/>
              <a:ext cx="20104100" cy="8435975"/>
            </a:xfrm>
            <a:custGeom>
              <a:avLst/>
              <a:gdLst/>
              <a:ahLst/>
              <a:cxnLst/>
              <a:rect l="l" t="t" r="r" b="b"/>
              <a:pathLst>
                <a:path w="20104100" h="8435975">
                  <a:moveTo>
                    <a:pt x="20104099" y="0"/>
                  </a:moveTo>
                  <a:lnTo>
                    <a:pt x="0" y="0"/>
                  </a:lnTo>
                  <a:lnTo>
                    <a:pt x="0" y="8435753"/>
                  </a:lnTo>
                  <a:lnTo>
                    <a:pt x="20104099" y="843575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684495"/>
              <a:ext cx="20104100" cy="2541905"/>
            </a:xfrm>
            <a:custGeom>
              <a:avLst/>
              <a:gdLst/>
              <a:ahLst/>
              <a:cxnLst/>
              <a:rect l="l" t="t" r="r" b="b"/>
              <a:pathLst>
                <a:path w="20104100" h="2541904">
                  <a:moveTo>
                    <a:pt x="20104099" y="2541357"/>
                  </a:moveTo>
                  <a:lnTo>
                    <a:pt x="0" y="2541357"/>
                  </a:lnTo>
                  <a:lnTo>
                    <a:pt x="0" y="0"/>
                  </a:lnTo>
                  <a:lnTo>
                    <a:pt x="20104099" y="0"/>
                  </a:lnTo>
                  <a:lnTo>
                    <a:pt x="20104099" y="2541357"/>
                  </a:lnTo>
                  <a:close/>
                </a:path>
              </a:pathLst>
            </a:custGeom>
            <a:ln w="9088">
              <a:solidFill>
                <a:srgbClr val="FAD92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4593598" y="6225841"/>
              <a:ext cx="5458460" cy="2541905"/>
            </a:xfrm>
            <a:custGeom>
              <a:avLst/>
              <a:gdLst/>
              <a:ahLst/>
              <a:cxnLst/>
              <a:rect l="l" t="t" r="r" b="b"/>
              <a:pathLst>
                <a:path w="5458459" h="2541904">
                  <a:moveTo>
                    <a:pt x="0" y="2541367"/>
                  </a:moveTo>
                  <a:lnTo>
                    <a:pt x="5458451" y="2541367"/>
                  </a:lnTo>
                  <a:lnTo>
                    <a:pt x="5458451" y="0"/>
                  </a:lnTo>
                  <a:lnTo>
                    <a:pt x="0" y="0"/>
                  </a:lnTo>
                  <a:lnTo>
                    <a:pt x="0" y="2541367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767209"/>
              <a:ext cx="20104100" cy="2541905"/>
            </a:xfrm>
            <a:custGeom>
              <a:avLst/>
              <a:gdLst/>
              <a:ahLst/>
              <a:cxnLst/>
              <a:rect l="l" t="t" r="r" b="b"/>
              <a:pathLst>
                <a:path w="20104100" h="2541904">
                  <a:moveTo>
                    <a:pt x="20104099" y="2541346"/>
                  </a:moveTo>
                  <a:lnTo>
                    <a:pt x="0" y="2541346"/>
                  </a:lnTo>
                  <a:lnTo>
                    <a:pt x="0" y="0"/>
                  </a:lnTo>
                  <a:lnTo>
                    <a:pt x="20104099" y="0"/>
                  </a:lnTo>
                  <a:lnTo>
                    <a:pt x="20104099" y="2541346"/>
                  </a:lnTo>
                  <a:close/>
                </a:path>
              </a:pathLst>
            </a:custGeom>
            <a:ln w="9088">
              <a:solidFill>
                <a:srgbClr val="FAD92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3684495"/>
              <a:ext cx="4594225" cy="2541905"/>
            </a:xfrm>
            <a:custGeom>
              <a:avLst/>
              <a:gdLst/>
              <a:ahLst/>
              <a:cxnLst/>
              <a:rect l="l" t="t" r="r" b="b"/>
              <a:pathLst>
                <a:path w="4594225" h="2541904">
                  <a:moveTo>
                    <a:pt x="4593598" y="0"/>
                  </a:moveTo>
                  <a:lnTo>
                    <a:pt x="0" y="0"/>
                  </a:lnTo>
                  <a:lnTo>
                    <a:pt x="0" y="2541357"/>
                  </a:lnTo>
                  <a:lnTo>
                    <a:pt x="4593598" y="2541357"/>
                  </a:lnTo>
                  <a:lnTo>
                    <a:pt x="4593598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6225841"/>
              <a:ext cx="4594225" cy="2541905"/>
            </a:xfrm>
            <a:custGeom>
              <a:avLst/>
              <a:gdLst/>
              <a:ahLst/>
              <a:cxnLst/>
              <a:rect l="l" t="t" r="r" b="b"/>
              <a:pathLst>
                <a:path w="4594225" h="2541904">
                  <a:moveTo>
                    <a:pt x="4593598" y="0"/>
                  </a:moveTo>
                  <a:lnTo>
                    <a:pt x="0" y="0"/>
                  </a:lnTo>
                  <a:lnTo>
                    <a:pt x="0" y="2541367"/>
                  </a:lnTo>
                  <a:lnTo>
                    <a:pt x="4593598" y="2541367"/>
                  </a:lnTo>
                  <a:lnTo>
                    <a:pt x="4593598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8767209"/>
              <a:ext cx="4594225" cy="2541905"/>
            </a:xfrm>
            <a:custGeom>
              <a:avLst/>
              <a:gdLst/>
              <a:ahLst/>
              <a:cxnLst/>
              <a:rect l="l" t="t" r="r" b="b"/>
              <a:pathLst>
                <a:path w="4594225" h="2541904">
                  <a:moveTo>
                    <a:pt x="4593598" y="0"/>
                  </a:moveTo>
                  <a:lnTo>
                    <a:pt x="0" y="0"/>
                  </a:lnTo>
                  <a:lnTo>
                    <a:pt x="0" y="2541346"/>
                  </a:lnTo>
                  <a:lnTo>
                    <a:pt x="4593598" y="2541346"/>
                  </a:lnTo>
                  <a:lnTo>
                    <a:pt x="4593598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70050" y="949766"/>
            <a:ext cx="17145000" cy="12093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latin typeface="Arial" panose="020B0604020202020204" pitchFamily="34" charset="0"/>
              </a:rPr>
              <a:t>BUDGET PROCESS DIFFERENCES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4404" y="4363005"/>
            <a:ext cx="3191646" cy="101219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 indent="478790">
              <a:lnSpc>
                <a:spcPts val="3710"/>
              </a:lnSpc>
              <a:spcBef>
                <a:spcPts val="509"/>
              </a:spcBef>
            </a:pPr>
            <a:r>
              <a:rPr sz="335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&amp;</a:t>
            </a:r>
            <a:r>
              <a:rPr lang="en-US" sz="335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5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PHILOSOPHY</a:t>
            </a:r>
            <a:endParaRPr sz="3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8760" y="9477331"/>
            <a:ext cx="4204838" cy="1014379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 indent="1172845">
              <a:lnSpc>
                <a:spcPts val="3710"/>
              </a:lnSpc>
              <a:spcBef>
                <a:spcPts val="509"/>
              </a:spcBef>
            </a:pPr>
            <a:r>
              <a:rPr sz="335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en-US" sz="335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5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CONSIDERATIONS</a:t>
            </a:r>
            <a:endParaRPr sz="3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80458" y="7104984"/>
            <a:ext cx="2042192" cy="5321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  <a:endParaRPr sz="3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2870931"/>
            <a:ext cx="20104100" cy="3355469"/>
            <a:chOff x="0" y="2872802"/>
            <a:chExt cx="20104100" cy="3353598"/>
          </a:xfrm>
        </p:grpSpPr>
        <p:sp>
          <p:nvSpPr>
            <p:cNvPr id="18" name="object 18"/>
            <p:cNvSpPr/>
            <p:nvPr/>
          </p:nvSpPr>
          <p:spPr>
            <a:xfrm>
              <a:off x="10052050" y="3684495"/>
              <a:ext cx="10052050" cy="2541905"/>
            </a:xfrm>
            <a:custGeom>
              <a:avLst/>
              <a:gdLst/>
              <a:ahLst/>
              <a:cxnLst/>
              <a:rect l="l" t="t" r="r" b="b"/>
              <a:pathLst>
                <a:path w="10052050" h="2541904">
                  <a:moveTo>
                    <a:pt x="10052049" y="0"/>
                  </a:moveTo>
                  <a:lnTo>
                    <a:pt x="0" y="0"/>
                  </a:lnTo>
                  <a:lnTo>
                    <a:pt x="0" y="2541357"/>
                  </a:lnTo>
                  <a:lnTo>
                    <a:pt x="10052049" y="2541357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52050" y="2872802"/>
              <a:ext cx="10052050" cy="812165"/>
            </a:xfrm>
            <a:custGeom>
              <a:avLst/>
              <a:gdLst/>
              <a:ahLst/>
              <a:cxnLst/>
              <a:rect l="l" t="t" r="r" b="b"/>
              <a:pathLst>
                <a:path w="10052050" h="812164">
                  <a:moveTo>
                    <a:pt x="10052049" y="811692"/>
                  </a:moveTo>
                  <a:lnTo>
                    <a:pt x="0" y="811692"/>
                  </a:lnTo>
                  <a:lnTo>
                    <a:pt x="0" y="0"/>
                  </a:lnTo>
                  <a:lnTo>
                    <a:pt x="10052049" y="0"/>
                  </a:lnTo>
                  <a:lnTo>
                    <a:pt x="10052049" y="811692"/>
                  </a:lnTo>
                  <a:close/>
                </a:path>
              </a:pathLst>
            </a:custGeom>
            <a:ln w="9088">
              <a:solidFill>
                <a:srgbClr val="FAD92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593598" y="2872802"/>
              <a:ext cx="5458460" cy="812165"/>
            </a:xfrm>
            <a:custGeom>
              <a:avLst/>
              <a:gdLst/>
              <a:ahLst/>
              <a:cxnLst/>
              <a:rect l="l" t="t" r="r" b="b"/>
              <a:pathLst>
                <a:path w="5458459" h="812164">
                  <a:moveTo>
                    <a:pt x="5458451" y="0"/>
                  </a:moveTo>
                  <a:lnTo>
                    <a:pt x="0" y="0"/>
                  </a:lnTo>
                  <a:lnTo>
                    <a:pt x="0" y="811692"/>
                  </a:lnTo>
                  <a:lnTo>
                    <a:pt x="5458451" y="811692"/>
                  </a:lnTo>
                  <a:lnTo>
                    <a:pt x="5458451" y="0"/>
                  </a:lnTo>
                  <a:close/>
                </a:path>
              </a:pathLst>
            </a:custGeom>
            <a:solidFill>
              <a:srgbClr val="FAD9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872802"/>
              <a:ext cx="4594225" cy="812165"/>
            </a:xfrm>
            <a:custGeom>
              <a:avLst/>
              <a:gdLst/>
              <a:ahLst/>
              <a:cxnLst/>
              <a:rect l="l" t="t" r="r" b="b"/>
              <a:pathLst>
                <a:path w="4594225" h="812164">
                  <a:moveTo>
                    <a:pt x="4593598" y="811692"/>
                  </a:moveTo>
                  <a:lnTo>
                    <a:pt x="0" y="811692"/>
                  </a:lnTo>
                  <a:lnTo>
                    <a:pt x="0" y="0"/>
                  </a:lnTo>
                  <a:lnTo>
                    <a:pt x="4593598" y="0"/>
                  </a:lnTo>
                  <a:lnTo>
                    <a:pt x="4593598" y="811692"/>
                  </a:lnTo>
                  <a:close/>
                </a:path>
              </a:pathLst>
            </a:custGeom>
            <a:ln w="9088">
              <a:solidFill>
                <a:srgbClr val="FAD92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109635" y="4101853"/>
            <a:ext cx="4300439" cy="152413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Targets to deliver established Acquirer EBITDA by BU and Shared Service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Decentralized process: autonomy for each BU and Shared Service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BU or Shared Service (ET vs. Non-IT) may have different planning processes</a:t>
            </a:r>
          </a:p>
        </p:txBody>
      </p:sp>
      <p:sp>
        <p:nvSpPr>
          <p:cNvPr id="33" name="object 33"/>
          <p:cNvSpPr/>
          <p:nvPr/>
        </p:nvSpPr>
        <p:spPr>
          <a:xfrm>
            <a:off x="10052050" y="8767209"/>
            <a:ext cx="10052050" cy="2541905"/>
          </a:xfrm>
          <a:custGeom>
            <a:avLst/>
            <a:gdLst/>
            <a:ahLst/>
            <a:cxnLst/>
            <a:rect l="l" t="t" r="r" b="b"/>
            <a:pathLst>
              <a:path w="10052050" h="2541904">
                <a:moveTo>
                  <a:pt x="10052049" y="0"/>
                </a:moveTo>
                <a:lnTo>
                  <a:pt x="0" y="0"/>
                </a:lnTo>
                <a:lnTo>
                  <a:pt x="0" y="2541346"/>
                </a:lnTo>
                <a:lnTo>
                  <a:pt x="10052049" y="2541346"/>
                </a:lnTo>
                <a:lnTo>
                  <a:pt x="10052049" y="0"/>
                </a:lnTo>
                <a:close/>
              </a:path>
            </a:pathLst>
          </a:custGeom>
          <a:solidFill>
            <a:srgbClr val="FAD92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 txBox="1"/>
          <p:nvPr/>
        </p:nvSpPr>
        <p:spPr>
          <a:xfrm>
            <a:off x="5109635" y="9477331"/>
            <a:ext cx="3890010" cy="1031693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85750" marR="0" lvl="0" indent="-285750"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Restatements to prior year (i.e., management adjustments to 2028) Actuals for comparative management reporting in 2029)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5109635" y="6646460"/>
            <a:ext cx="4100195" cy="152413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process for next year begins in July with refined forecast in September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Targets set October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activities ramp up November to achieve Target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Fine tuning &amp; finalization in December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10707370" y="9845675"/>
            <a:ext cx="6986300" cy="53925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Reporting changes are incorporated in budget and any restatement of actuals for previous year takes place centrally in SAP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3914442" y="2923791"/>
            <a:ext cx="2614608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7767320" algn="l"/>
              </a:tabLst>
            </a:pPr>
            <a:r>
              <a:rPr sz="4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Acquirer </a:t>
            </a:r>
            <a:endParaRPr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032F56-39C9-E416-27D4-CCCB77468B5C}"/>
              </a:ext>
            </a:extLst>
          </p:cNvPr>
          <p:cNvSpPr txBox="1"/>
          <p:nvPr/>
        </p:nvSpPr>
        <p:spPr>
          <a:xfrm>
            <a:off x="6091440" y="2903827"/>
            <a:ext cx="258901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10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Acquirer</a:t>
            </a:r>
            <a:endParaRPr lang="en-US" sz="41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E39ED84-4D1C-6CAA-B4DC-E72486AB97B2}"/>
              </a:ext>
            </a:extLst>
          </p:cNvPr>
          <p:cNvSpPr txBox="1"/>
          <p:nvPr/>
        </p:nvSpPr>
        <p:spPr>
          <a:xfrm>
            <a:off x="10617064" y="4110553"/>
            <a:ext cx="50585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Targets are set up, if needed, after the initial submission by countries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Semi-centralized process: all countries follow general group guidelines and timelines but there is autonomy on local processes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 expenses are not calculated in systems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8179F54-901A-087B-1ECC-BBB7681FD76F}"/>
              </a:ext>
            </a:extLst>
          </p:cNvPr>
          <p:cNvSpPr txBox="1"/>
          <p:nvPr/>
        </p:nvSpPr>
        <p:spPr>
          <a:xfrm>
            <a:off x="10617064" y="6797675"/>
            <a:ext cx="64485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process begins in August with refined forecast in September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Targets set in November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review with segments in November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Fine tuning &amp; finalization in December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F98AD19-182D-6CD0-FB8E-7D4154E14E5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 dirty="0"/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580093B8-9EBA-681C-D686-F32F2208EDE0}"/>
              </a:ext>
            </a:extLst>
          </p:cNvPr>
          <p:cNvSpPr txBox="1">
            <a:spLocks/>
          </p:cNvSpPr>
          <p:nvPr/>
        </p:nvSpPr>
        <p:spPr>
          <a:xfrm>
            <a:off x="505568" y="10706690"/>
            <a:ext cx="452151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AD923"/>
          </a:solid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36C1390-B13E-981C-BEC9-708012ACB8E2}"/>
              </a:ext>
            </a:extLst>
          </p:cNvPr>
          <p:cNvSpPr/>
          <p:nvPr/>
        </p:nvSpPr>
        <p:spPr>
          <a:xfrm>
            <a:off x="16633939" y="2517114"/>
            <a:ext cx="2120975" cy="671241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C5F9BFE0-FF65-DE8F-80CE-B92F630F2303}"/>
              </a:ext>
            </a:extLst>
          </p:cNvPr>
          <p:cNvSpPr/>
          <p:nvPr/>
        </p:nvSpPr>
        <p:spPr>
          <a:xfrm>
            <a:off x="14441725" y="2517114"/>
            <a:ext cx="2120975" cy="671241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A5F4EAF-7D08-F7E2-8AE4-82A71F77E312}"/>
              </a:ext>
            </a:extLst>
          </p:cNvPr>
          <p:cNvSpPr/>
          <p:nvPr/>
        </p:nvSpPr>
        <p:spPr>
          <a:xfrm>
            <a:off x="12261871" y="2517114"/>
            <a:ext cx="2120975" cy="671241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09A4BA2-2DE4-F1B2-5976-55C5147EDE72}"/>
              </a:ext>
            </a:extLst>
          </p:cNvPr>
          <p:cNvSpPr/>
          <p:nvPr/>
        </p:nvSpPr>
        <p:spPr>
          <a:xfrm>
            <a:off x="10065854" y="2517114"/>
            <a:ext cx="2120975" cy="671241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E8F8F8A-8CC0-0197-7CAB-9ED4B312BDA0}"/>
              </a:ext>
            </a:extLst>
          </p:cNvPr>
          <p:cNvSpPr/>
          <p:nvPr/>
        </p:nvSpPr>
        <p:spPr>
          <a:xfrm>
            <a:off x="7882305" y="2517114"/>
            <a:ext cx="2120975" cy="671241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0BDDA5E-6E97-152B-8514-A8CAA131EC5C}"/>
              </a:ext>
            </a:extLst>
          </p:cNvPr>
          <p:cNvSpPr/>
          <p:nvPr/>
        </p:nvSpPr>
        <p:spPr>
          <a:xfrm>
            <a:off x="5686288" y="2517114"/>
            <a:ext cx="2120975" cy="671241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D78953B-B525-F65A-E979-129C919FC893}"/>
              </a:ext>
            </a:extLst>
          </p:cNvPr>
          <p:cNvSpPr/>
          <p:nvPr/>
        </p:nvSpPr>
        <p:spPr>
          <a:xfrm>
            <a:off x="3487482" y="2517114"/>
            <a:ext cx="2120975" cy="671241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3A95D30-DDF4-8EF5-4D03-61BE24F1C46F}"/>
              </a:ext>
            </a:extLst>
          </p:cNvPr>
          <p:cNvSpPr/>
          <p:nvPr/>
        </p:nvSpPr>
        <p:spPr>
          <a:xfrm>
            <a:off x="1473492" y="6826041"/>
            <a:ext cx="743390" cy="2360317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E89E27F-F747-A77B-B649-0C6A78136E23}"/>
              </a:ext>
            </a:extLst>
          </p:cNvPr>
          <p:cNvSpPr/>
          <p:nvPr/>
        </p:nvSpPr>
        <p:spPr>
          <a:xfrm>
            <a:off x="1473492" y="3646888"/>
            <a:ext cx="743390" cy="2360317"/>
          </a:xfrm>
          <a:prstGeom prst="rect">
            <a:avLst/>
          </a:prstGeom>
          <a:solidFill>
            <a:srgbClr val="535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7344" y="925385"/>
            <a:ext cx="9735282" cy="115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400" dirty="0">
                <a:latin typeface="Arial" panose="020B0604020202020204" pitchFamily="34" charset="0"/>
              </a:rPr>
              <a:t>BUDGET PROCESS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514815" y="4382398"/>
            <a:ext cx="2240915" cy="617220"/>
            <a:chOff x="13514815" y="4382398"/>
            <a:chExt cx="2240915" cy="617220"/>
          </a:xfrm>
        </p:grpSpPr>
        <p:sp>
          <p:nvSpPr>
            <p:cNvPr id="5" name="object 5"/>
            <p:cNvSpPr/>
            <p:nvPr/>
          </p:nvSpPr>
          <p:spPr>
            <a:xfrm>
              <a:off x="13514815" y="4382398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55" y="0"/>
                  </a:moveTo>
                  <a:lnTo>
                    <a:pt x="0" y="0"/>
                  </a:lnTo>
                  <a:lnTo>
                    <a:pt x="0" y="617028"/>
                  </a:lnTo>
                  <a:lnTo>
                    <a:pt x="1943155" y="617028"/>
                  </a:lnTo>
                  <a:lnTo>
                    <a:pt x="2240528" y="308514"/>
                  </a:lnTo>
                  <a:lnTo>
                    <a:pt x="194315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3573942" y="4441522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10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2656574" y="5948081"/>
            <a:ext cx="5916295" cy="617220"/>
            <a:chOff x="12656574" y="5948081"/>
            <a:chExt cx="5916295" cy="617220"/>
          </a:xfrm>
        </p:grpSpPr>
        <p:sp>
          <p:nvSpPr>
            <p:cNvPr id="8" name="object 8"/>
            <p:cNvSpPr/>
            <p:nvPr/>
          </p:nvSpPr>
          <p:spPr>
            <a:xfrm>
              <a:off x="16332172" y="5948081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55" y="0"/>
                  </a:moveTo>
                  <a:lnTo>
                    <a:pt x="0" y="0"/>
                  </a:lnTo>
                  <a:lnTo>
                    <a:pt x="0" y="617017"/>
                  </a:lnTo>
                  <a:lnTo>
                    <a:pt x="1943155" y="617017"/>
                  </a:lnTo>
                  <a:lnTo>
                    <a:pt x="2240528" y="308503"/>
                  </a:lnTo>
                  <a:lnTo>
                    <a:pt x="194315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6391299" y="6007205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09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4475507" y="5948081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45" y="0"/>
                  </a:moveTo>
                  <a:lnTo>
                    <a:pt x="0" y="0"/>
                  </a:lnTo>
                  <a:lnTo>
                    <a:pt x="0" y="617017"/>
                  </a:lnTo>
                  <a:lnTo>
                    <a:pt x="1943145" y="617017"/>
                  </a:lnTo>
                  <a:lnTo>
                    <a:pt x="2240528" y="308503"/>
                  </a:lnTo>
                  <a:lnTo>
                    <a:pt x="194314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34629" y="6007205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09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56574" y="5948081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55" y="0"/>
                  </a:moveTo>
                  <a:lnTo>
                    <a:pt x="0" y="0"/>
                  </a:lnTo>
                  <a:lnTo>
                    <a:pt x="0" y="617017"/>
                  </a:lnTo>
                  <a:lnTo>
                    <a:pt x="1943155" y="617017"/>
                  </a:lnTo>
                  <a:lnTo>
                    <a:pt x="2240528" y="308503"/>
                  </a:lnTo>
                  <a:lnTo>
                    <a:pt x="194315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2715701" y="6007205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09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9565393" y="5948081"/>
            <a:ext cx="2240915" cy="617220"/>
            <a:chOff x="9565393" y="5948081"/>
            <a:chExt cx="2240915" cy="617220"/>
          </a:xfrm>
        </p:grpSpPr>
        <p:sp>
          <p:nvSpPr>
            <p:cNvPr id="15" name="object 15"/>
            <p:cNvSpPr/>
            <p:nvPr/>
          </p:nvSpPr>
          <p:spPr>
            <a:xfrm>
              <a:off x="9565393" y="5948081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55" y="0"/>
                  </a:moveTo>
                  <a:lnTo>
                    <a:pt x="0" y="0"/>
                  </a:lnTo>
                  <a:lnTo>
                    <a:pt x="0" y="617017"/>
                  </a:lnTo>
                  <a:lnTo>
                    <a:pt x="1943155" y="617017"/>
                  </a:lnTo>
                  <a:lnTo>
                    <a:pt x="2240528" y="308503"/>
                  </a:lnTo>
                  <a:lnTo>
                    <a:pt x="194315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9624520" y="6007205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09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468199" y="4382398"/>
            <a:ext cx="7773034" cy="617220"/>
            <a:chOff x="5468199" y="4382398"/>
            <a:chExt cx="7773034" cy="617220"/>
          </a:xfrm>
        </p:grpSpPr>
        <p:sp>
          <p:nvSpPr>
            <p:cNvPr id="18" name="object 18"/>
            <p:cNvSpPr/>
            <p:nvPr/>
          </p:nvSpPr>
          <p:spPr>
            <a:xfrm>
              <a:off x="11000468" y="4382398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45" y="0"/>
                  </a:moveTo>
                  <a:lnTo>
                    <a:pt x="0" y="0"/>
                  </a:lnTo>
                  <a:lnTo>
                    <a:pt x="0" y="617028"/>
                  </a:lnTo>
                  <a:lnTo>
                    <a:pt x="1943145" y="617028"/>
                  </a:lnTo>
                  <a:lnTo>
                    <a:pt x="2240528" y="308514"/>
                  </a:lnTo>
                  <a:lnTo>
                    <a:pt x="194314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59588" y="4441522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10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9143798" y="4382398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55" y="0"/>
                  </a:moveTo>
                  <a:lnTo>
                    <a:pt x="0" y="0"/>
                  </a:lnTo>
                  <a:lnTo>
                    <a:pt x="0" y="617028"/>
                  </a:lnTo>
                  <a:lnTo>
                    <a:pt x="1943155" y="617028"/>
                  </a:lnTo>
                  <a:lnTo>
                    <a:pt x="2240528" y="308514"/>
                  </a:lnTo>
                  <a:lnTo>
                    <a:pt x="194315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9202923" y="4441522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10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7324864" y="4382398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55" y="0"/>
                  </a:moveTo>
                  <a:lnTo>
                    <a:pt x="0" y="0"/>
                  </a:lnTo>
                  <a:lnTo>
                    <a:pt x="0" y="617028"/>
                  </a:lnTo>
                  <a:lnTo>
                    <a:pt x="1943155" y="617028"/>
                  </a:lnTo>
                  <a:lnTo>
                    <a:pt x="2240528" y="308514"/>
                  </a:lnTo>
                  <a:lnTo>
                    <a:pt x="194315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7383991" y="4441522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10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5468199" y="4382398"/>
              <a:ext cx="2240915" cy="617220"/>
            </a:xfrm>
            <a:custGeom>
              <a:avLst/>
              <a:gdLst/>
              <a:ahLst/>
              <a:cxnLst/>
              <a:rect l="l" t="t" r="r" b="b"/>
              <a:pathLst>
                <a:path w="2240915" h="617220">
                  <a:moveTo>
                    <a:pt x="1943145" y="0"/>
                  </a:moveTo>
                  <a:lnTo>
                    <a:pt x="0" y="0"/>
                  </a:lnTo>
                  <a:lnTo>
                    <a:pt x="0" y="617028"/>
                  </a:lnTo>
                  <a:lnTo>
                    <a:pt x="1943145" y="617028"/>
                  </a:lnTo>
                  <a:lnTo>
                    <a:pt x="2240528" y="308514"/>
                  </a:lnTo>
                  <a:lnTo>
                    <a:pt x="1943145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7321" y="4441522"/>
              <a:ext cx="2099310" cy="499109"/>
            </a:xfrm>
            <a:custGeom>
              <a:avLst/>
              <a:gdLst/>
              <a:ahLst/>
              <a:cxnLst/>
              <a:rect l="l" t="t" r="r" b="b"/>
              <a:pathLst>
                <a:path w="2099309" h="499110">
                  <a:moveTo>
                    <a:pt x="1858896" y="0"/>
                  </a:moveTo>
                  <a:lnTo>
                    <a:pt x="0" y="0"/>
                  </a:lnTo>
                  <a:lnTo>
                    <a:pt x="0" y="498780"/>
                  </a:lnTo>
                  <a:lnTo>
                    <a:pt x="1858896" y="498780"/>
                  </a:lnTo>
                  <a:lnTo>
                    <a:pt x="2099286" y="249395"/>
                  </a:lnTo>
                  <a:lnTo>
                    <a:pt x="1858896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3486750" y="7513756"/>
            <a:ext cx="2273935" cy="626745"/>
            <a:chOff x="13486750" y="7513756"/>
            <a:chExt cx="2273935" cy="626745"/>
          </a:xfrm>
        </p:grpSpPr>
        <p:sp>
          <p:nvSpPr>
            <p:cNvPr id="27" name="object 27"/>
            <p:cNvSpPr/>
            <p:nvPr/>
          </p:nvSpPr>
          <p:spPr>
            <a:xfrm>
              <a:off x="13486750" y="7513756"/>
              <a:ext cx="2273935" cy="626745"/>
            </a:xfrm>
            <a:custGeom>
              <a:avLst/>
              <a:gdLst/>
              <a:ahLst/>
              <a:cxnLst/>
              <a:rect l="l" t="t" r="r" b="b"/>
              <a:pathLst>
                <a:path w="2273934" h="626745">
                  <a:moveTo>
                    <a:pt x="1971887" y="0"/>
                  </a:moveTo>
                  <a:lnTo>
                    <a:pt x="0" y="0"/>
                  </a:lnTo>
                  <a:lnTo>
                    <a:pt x="0" y="626148"/>
                  </a:lnTo>
                  <a:lnTo>
                    <a:pt x="1971887" y="626148"/>
                  </a:lnTo>
                  <a:lnTo>
                    <a:pt x="2273668" y="313079"/>
                  </a:lnTo>
                  <a:lnTo>
                    <a:pt x="1971887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3546746" y="7573760"/>
              <a:ext cx="2130425" cy="506730"/>
            </a:xfrm>
            <a:custGeom>
              <a:avLst/>
              <a:gdLst/>
              <a:ahLst/>
              <a:cxnLst/>
              <a:rect l="l" t="t" r="r" b="b"/>
              <a:pathLst>
                <a:path w="2130425" h="506729">
                  <a:moveTo>
                    <a:pt x="1886392" y="0"/>
                  </a:moveTo>
                  <a:lnTo>
                    <a:pt x="0" y="0"/>
                  </a:lnTo>
                  <a:lnTo>
                    <a:pt x="0" y="506152"/>
                  </a:lnTo>
                  <a:lnTo>
                    <a:pt x="1886392" y="506152"/>
                  </a:lnTo>
                  <a:lnTo>
                    <a:pt x="2130333" y="253070"/>
                  </a:lnTo>
                  <a:lnTo>
                    <a:pt x="1886392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3497593" y="7513756"/>
            <a:ext cx="9743440" cy="626745"/>
            <a:chOff x="3497593" y="7513756"/>
            <a:chExt cx="9743440" cy="626745"/>
          </a:xfrm>
        </p:grpSpPr>
        <p:sp>
          <p:nvSpPr>
            <p:cNvPr id="30" name="object 30"/>
            <p:cNvSpPr/>
            <p:nvPr/>
          </p:nvSpPr>
          <p:spPr>
            <a:xfrm>
              <a:off x="10967332" y="7513756"/>
              <a:ext cx="2273935" cy="626745"/>
            </a:xfrm>
            <a:custGeom>
              <a:avLst/>
              <a:gdLst/>
              <a:ahLst/>
              <a:cxnLst/>
              <a:rect l="l" t="t" r="r" b="b"/>
              <a:pathLst>
                <a:path w="2273934" h="626745">
                  <a:moveTo>
                    <a:pt x="1971887" y="0"/>
                  </a:moveTo>
                  <a:lnTo>
                    <a:pt x="0" y="0"/>
                  </a:lnTo>
                  <a:lnTo>
                    <a:pt x="0" y="626148"/>
                  </a:lnTo>
                  <a:lnTo>
                    <a:pt x="1971887" y="626148"/>
                  </a:lnTo>
                  <a:lnTo>
                    <a:pt x="2273668" y="313079"/>
                  </a:lnTo>
                  <a:lnTo>
                    <a:pt x="1971887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11027328" y="7573760"/>
              <a:ext cx="2130425" cy="506730"/>
            </a:xfrm>
            <a:custGeom>
              <a:avLst/>
              <a:gdLst/>
              <a:ahLst/>
              <a:cxnLst/>
              <a:rect l="l" t="t" r="r" b="b"/>
              <a:pathLst>
                <a:path w="2130425" h="506729">
                  <a:moveTo>
                    <a:pt x="1886392" y="0"/>
                  </a:moveTo>
                  <a:lnTo>
                    <a:pt x="0" y="0"/>
                  </a:lnTo>
                  <a:lnTo>
                    <a:pt x="0" y="506152"/>
                  </a:lnTo>
                  <a:lnTo>
                    <a:pt x="1886392" y="506152"/>
                  </a:lnTo>
                  <a:lnTo>
                    <a:pt x="2130333" y="253070"/>
                  </a:lnTo>
                  <a:lnTo>
                    <a:pt x="1886392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9111674" y="7513756"/>
              <a:ext cx="2273935" cy="626745"/>
            </a:xfrm>
            <a:custGeom>
              <a:avLst/>
              <a:gdLst/>
              <a:ahLst/>
              <a:cxnLst/>
              <a:rect l="l" t="t" r="r" b="b"/>
              <a:pathLst>
                <a:path w="2273934" h="626745">
                  <a:moveTo>
                    <a:pt x="1971887" y="0"/>
                  </a:moveTo>
                  <a:lnTo>
                    <a:pt x="0" y="0"/>
                  </a:lnTo>
                  <a:lnTo>
                    <a:pt x="0" y="626148"/>
                  </a:lnTo>
                  <a:lnTo>
                    <a:pt x="1971887" y="626148"/>
                  </a:lnTo>
                  <a:lnTo>
                    <a:pt x="2273658" y="313079"/>
                  </a:lnTo>
                  <a:lnTo>
                    <a:pt x="1971887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9171665" y="7573760"/>
              <a:ext cx="2130425" cy="506730"/>
            </a:xfrm>
            <a:custGeom>
              <a:avLst/>
              <a:gdLst/>
              <a:ahLst/>
              <a:cxnLst/>
              <a:rect l="l" t="t" r="r" b="b"/>
              <a:pathLst>
                <a:path w="2130425" h="506729">
                  <a:moveTo>
                    <a:pt x="1886392" y="0"/>
                  </a:moveTo>
                  <a:lnTo>
                    <a:pt x="0" y="0"/>
                  </a:lnTo>
                  <a:lnTo>
                    <a:pt x="0" y="506152"/>
                  </a:lnTo>
                  <a:lnTo>
                    <a:pt x="1886392" y="506152"/>
                  </a:lnTo>
                  <a:lnTo>
                    <a:pt x="2130333" y="253070"/>
                  </a:lnTo>
                  <a:lnTo>
                    <a:pt x="1886392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7227549" y="7513756"/>
              <a:ext cx="2273935" cy="626745"/>
            </a:xfrm>
            <a:custGeom>
              <a:avLst/>
              <a:gdLst/>
              <a:ahLst/>
              <a:cxnLst/>
              <a:rect l="l" t="t" r="r" b="b"/>
              <a:pathLst>
                <a:path w="2273934" h="626745">
                  <a:moveTo>
                    <a:pt x="1971887" y="0"/>
                  </a:moveTo>
                  <a:lnTo>
                    <a:pt x="0" y="0"/>
                  </a:lnTo>
                  <a:lnTo>
                    <a:pt x="0" y="626148"/>
                  </a:lnTo>
                  <a:lnTo>
                    <a:pt x="1971887" y="626148"/>
                  </a:lnTo>
                  <a:lnTo>
                    <a:pt x="2273658" y="313079"/>
                  </a:lnTo>
                  <a:lnTo>
                    <a:pt x="1971887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287539" y="7573760"/>
              <a:ext cx="2130425" cy="506730"/>
            </a:xfrm>
            <a:custGeom>
              <a:avLst/>
              <a:gdLst/>
              <a:ahLst/>
              <a:cxnLst/>
              <a:rect l="l" t="t" r="r" b="b"/>
              <a:pathLst>
                <a:path w="2130425" h="506729">
                  <a:moveTo>
                    <a:pt x="1886392" y="0"/>
                  </a:moveTo>
                  <a:lnTo>
                    <a:pt x="0" y="0"/>
                  </a:lnTo>
                  <a:lnTo>
                    <a:pt x="0" y="506152"/>
                  </a:lnTo>
                  <a:lnTo>
                    <a:pt x="1886392" y="506152"/>
                  </a:lnTo>
                  <a:lnTo>
                    <a:pt x="2130333" y="253070"/>
                  </a:lnTo>
                  <a:lnTo>
                    <a:pt x="1886392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381718" y="7513756"/>
              <a:ext cx="2273935" cy="626745"/>
            </a:xfrm>
            <a:custGeom>
              <a:avLst/>
              <a:gdLst/>
              <a:ahLst/>
              <a:cxnLst/>
              <a:rect l="l" t="t" r="r" b="b"/>
              <a:pathLst>
                <a:path w="2273934" h="626745">
                  <a:moveTo>
                    <a:pt x="1971887" y="0"/>
                  </a:moveTo>
                  <a:lnTo>
                    <a:pt x="0" y="0"/>
                  </a:lnTo>
                  <a:lnTo>
                    <a:pt x="0" y="626148"/>
                  </a:lnTo>
                  <a:lnTo>
                    <a:pt x="1971887" y="626148"/>
                  </a:lnTo>
                  <a:lnTo>
                    <a:pt x="2273658" y="313079"/>
                  </a:lnTo>
                  <a:lnTo>
                    <a:pt x="1971887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5441708" y="7573760"/>
              <a:ext cx="2130425" cy="506730"/>
            </a:xfrm>
            <a:custGeom>
              <a:avLst/>
              <a:gdLst/>
              <a:ahLst/>
              <a:cxnLst/>
              <a:rect l="l" t="t" r="r" b="b"/>
              <a:pathLst>
                <a:path w="2130425" h="506729">
                  <a:moveTo>
                    <a:pt x="1886392" y="0"/>
                  </a:moveTo>
                  <a:lnTo>
                    <a:pt x="0" y="0"/>
                  </a:lnTo>
                  <a:lnTo>
                    <a:pt x="0" y="506152"/>
                  </a:lnTo>
                  <a:lnTo>
                    <a:pt x="1886392" y="506152"/>
                  </a:lnTo>
                  <a:lnTo>
                    <a:pt x="2130333" y="253070"/>
                  </a:lnTo>
                  <a:lnTo>
                    <a:pt x="1886392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3497593" y="7513756"/>
              <a:ext cx="2273935" cy="626745"/>
            </a:xfrm>
            <a:custGeom>
              <a:avLst/>
              <a:gdLst/>
              <a:ahLst/>
              <a:cxnLst/>
              <a:rect l="l" t="t" r="r" b="b"/>
              <a:pathLst>
                <a:path w="2273935" h="626745">
                  <a:moveTo>
                    <a:pt x="1971887" y="0"/>
                  </a:moveTo>
                  <a:lnTo>
                    <a:pt x="0" y="0"/>
                  </a:lnTo>
                  <a:lnTo>
                    <a:pt x="0" y="626148"/>
                  </a:lnTo>
                  <a:lnTo>
                    <a:pt x="1971887" y="626148"/>
                  </a:lnTo>
                  <a:lnTo>
                    <a:pt x="2273658" y="313079"/>
                  </a:lnTo>
                  <a:lnTo>
                    <a:pt x="1971887" y="0"/>
                  </a:lnTo>
                  <a:close/>
                </a:path>
              </a:pathLst>
            </a:custGeom>
            <a:solidFill>
              <a:srgbClr val="5351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3557582" y="7573760"/>
              <a:ext cx="2130425" cy="506730"/>
            </a:xfrm>
            <a:custGeom>
              <a:avLst/>
              <a:gdLst/>
              <a:ahLst/>
              <a:cxnLst/>
              <a:rect l="l" t="t" r="r" b="b"/>
              <a:pathLst>
                <a:path w="2130425" h="506729">
                  <a:moveTo>
                    <a:pt x="1886392" y="0"/>
                  </a:moveTo>
                  <a:lnTo>
                    <a:pt x="0" y="0"/>
                  </a:lnTo>
                  <a:lnTo>
                    <a:pt x="0" y="506152"/>
                  </a:lnTo>
                  <a:lnTo>
                    <a:pt x="1886392" y="506152"/>
                  </a:lnTo>
                  <a:lnTo>
                    <a:pt x="2130333" y="253070"/>
                  </a:lnTo>
                  <a:lnTo>
                    <a:pt x="1886392" y="0"/>
                  </a:lnTo>
                  <a:close/>
                </a:path>
              </a:pathLst>
            </a:custGeom>
            <a:solidFill>
              <a:srgbClr val="FFD0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592827" y="4464952"/>
            <a:ext cx="1773555" cy="386196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30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System preparation and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reporting instructions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06053" y="3658464"/>
            <a:ext cx="377026" cy="2348865"/>
          </a:xfrm>
          <a:prstGeom prst="rect">
            <a:avLst/>
          </a:prstGeom>
          <a:noFill/>
          <a:ln w="73296">
            <a:noFill/>
          </a:ln>
        </p:spPr>
        <p:txBody>
          <a:bodyPr vert="vert270" wrap="square" lIns="0" tIns="165735" rIns="0" bIns="0" rtlCol="0">
            <a:spAutoFit/>
          </a:bodyPr>
          <a:lstStyle/>
          <a:p>
            <a:pPr marL="402590" algn="ctr">
              <a:lnSpc>
                <a:spcPct val="100000"/>
              </a:lnSpc>
              <a:spcBef>
                <a:spcPts val="1305"/>
              </a:spcBef>
            </a:pPr>
            <a:r>
              <a:rPr sz="245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Acquirer 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612406" y="6784871"/>
            <a:ext cx="377026" cy="2348865"/>
          </a:xfrm>
          <a:prstGeom prst="rect">
            <a:avLst/>
          </a:prstGeom>
          <a:noFill/>
          <a:ln w="73296">
            <a:noFill/>
          </a:ln>
        </p:spPr>
        <p:txBody>
          <a:bodyPr vert="vert270" wrap="square" lIns="0" tIns="165735" rIns="0" bIns="0" rtlCol="0">
            <a:spAutoFit/>
          </a:bodyPr>
          <a:lstStyle/>
          <a:p>
            <a:pPr marL="396240" algn="ctr">
              <a:lnSpc>
                <a:spcPct val="100000"/>
              </a:lnSpc>
              <a:spcBef>
                <a:spcPts val="1305"/>
              </a:spcBef>
            </a:pPr>
            <a:r>
              <a:rPr sz="245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Acquirer 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49323" y="7633382"/>
            <a:ext cx="1604010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System preparation &amp;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system opened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897949" y="7622660"/>
            <a:ext cx="1396365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production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by BU / SS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743840" y="7609592"/>
            <a:ext cx="1396365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production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(cont.)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723591" y="7633214"/>
            <a:ext cx="1169035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Refined Targets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Established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497443" y="7559675"/>
            <a:ext cx="1409366" cy="475771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Initial Submission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begins; goal to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achieve Target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43840" y="4423583"/>
            <a:ext cx="1362710" cy="475771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Bottom-up budget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preparation by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countries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663447" y="4484577"/>
            <a:ext cx="1423670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submission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to group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1497109" y="4482567"/>
            <a:ext cx="1409700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review and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target proposal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851298" y="4569821"/>
            <a:ext cx="1386205" cy="1923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finalization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767653" y="6080686"/>
            <a:ext cx="1729456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Initial draft submitted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and P&amp;L Delivered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2834701" y="6050686"/>
            <a:ext cx="1713864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Final budget submitted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and P&amp;L delivered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4997064" y="6121310"/>
            <a:ext cx="1313180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Include synergies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&amp; targets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6785659" y="6129184"/>
            <a:ext cx="1359535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Finalize combined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862355" y="7680886"/>
            <a:ext cx="1377315" cy="33598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440"/>
              </a:spcBef>
            </a:pP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Final submission;</a:t>
            </a: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 </a:t>
            </a:r>
            <a:r>
              <a:rPr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budget finalization</a:t>
            </a:r>
            <a:endParaRPr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0311398" y="5117458"/>
            <a:ext cx="1353185" cy="715010"/>
          </a:xfrm>
          <a:custGeom>
            <a:avLst/>
            <a:gdLst/>
            <a:ahLst/>
            <a:cxnLst/>
            <a:rect l="l" t="t" r="r" b="b"/>
            <a:pathLst>
              <a:path w="1353184" h="715010">
                <a:moveTo>
                  <a:pt x="1352723" y="0"/>
                </a:moveTo>
                <a:lnTo>
                  <a:pt x="0" y="714637"/>
                </a:lnTo>
              </a:path>
            </a:pathLst>
          </a:custGeom>
          <a:ln w="31412">
            <a:solidFill>
              <a:srgbClr val="5351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62"/>
          <p:cNvSpPr/>
          <p:nvPr/>
        </p:nvSpPr>
        <p:spPr>
          <a:xfrm>
            <a:off x="10252566" y="5785509"/>
            <a:ext cx="100965" cy="78105"/>
          </a:xfrm>
          <a:custGeom>
            <a:avLst/>
            <a:gdLst/>
            <a:ahLst/>
            <a:cxnLst/>
            <a:rect l="l" t="t" r="r" b="b"/>
            <a:pathLst>
              <a:path w="100965" h="78104">
                <a:moveTo>
                  <a:pt x="65003" y="0"/>
                </a:moveTo>
                <a:lnTo>
                  <a:pt x="0" y="77673"/>
                </a:lnTo>
                <a:lnTo>
                  <a:pt x="100792" y="67746"/>
                </a:lnTo>
                <a:lnTo>
                  <a:pt x="63233" y="44270"/>
                </a:lnTo>
                <a:lnTo>
                  <a:pt x="65003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63"/>
          <p:cNvSpPr/>
          <p:nvPr/>
        </p:nvSpPr>
        <p:spPr>
          <a:xfrm>
            <a:off x="11193121" y="5135906"/>
            <a:ext cx="2520315" cy="727710"/>
          </a:xfrm>
          <a:custGeom>
            <a:avLst/>
            <a:gdLst/>
            <a:ahLst/>
            <a:cxnLst/>
            <a:rect l="l" t="t" r="r" b="b"/>
            <a:pathLst>
              <a:path w="2520315" h="727710">
                <a:moveTo>
                  <a:pt x="0" y="727276"/>
                </a:moveTo>
                <a:lnTo>
                  <a:pt x="2519787" y="0"/>
                </a:lnTo>
              </a:path>
            </a:pathLst>
          </a:custGeom>
          <a:ln w="31412">
            <a:solidFill>
              <a:srgbClr val="5351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64"/>
          <p:cNvSpPr/>
          <p:nvPr/>
        </p:nvSpPr>
        <p:spPr>
          <a:xfrm>
            <a:off x="13676133" y="5106663"/>
            <a:ext cx="100965" cy="73660"/>
          </a:xfrm>
          <a:custGeom>
            <a:avLst/>
            <a:gdLst/>
            <a:ahLst/>
            <a:cxnLst/>
            <a:rect l="l" t="t" r="r" b="b"/>
            <a:pathLst>
              <a:path w="100965" h="73660">
                <a:moveTo>
                  <a:pt x="0" y="0"/>
                </a:moveTo>
                <a:lnTo>
                  <a:pt x="31999" y="30627"/>
                </a:lnTo>
                <a:lnTo>
                  <a:pt x="21245" y="73599"/>
                </a:lnTo>
                <a:lnTo>
                  <a:pt x="100708" y="10795"/>
                </a:lnTo>
                <a:lnTo>
                  <a:pt x="0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5"/>
          <p:cNvSpPr/>
          <p:nvPr/>
        </p:nvSpPr>
        <p:spPr>
          <a:xfrm>
            <a:off x="13839890" y="5175908"/>
            <a:ext cx="1017905" cy="651510"/>
          </a:xfrm>
          <a:custGeom>
            <a:avLst/>
            <a:gdLst/>
            <a:ahLst/>
            <a:cxnLst/>
            <a:rect l="l" t="t" r="r" b="b"/>
            <a:pathLst>
              <a:path w="1017905" h="651510">
                <a:moveTo>
                  <a:pt x="1017309" y="0"/>
                </a:moveTo>
                <a:lnTo>
                  <a:pt x="0" y="651393"/>
                </a:lnTo>
              </a:path>
            </a:pathLst>
          </a:custGeom>
          <a:ln w="31412">
            <a:solidFill>
              <a:srgbClr val="5351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66"/>
          <p:cNvSpPr/>
          <p:nvPr/>
        </p:nvSpPr>
        <p:spPr>
          <a:xfrm>
            <a:off x="13783856" y="5780358"/>
            <a:ext cx="99695" cy="83185"/>
          </a:xfrm>
          <a:custGeom>
            <a:avLst/>
            <a:gdLst/>
            <a:ahLst/>
            <a:cxnLst/>
            <a:rect l="l" t="t" r="r" b="b"/>
            <a:pathLst>
              <a:path w="99694" h="83185">
                <a:moveTo>
                  <a:pt x="58301" y="0"/>
                </a:moveTo>
                <a:lnTo>
                  <a:pt x="0" y="82824"/>
                </a:lnTo>
                <a:lnTo>
                  <a:pt x="99620" y="64521"/>
                </a:lnTo>
                <a:lnTo>
                  <a:pt x="60218" y="44260"/>
                </a:lnTo>
                <a:lnTo>
                  <a:pt x="58301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8" name="object 68"/>
          <p:cNvSpPr/>
          <p:nvPr/>
        </p:nvSpPr>
        <p:spPr>
          <a:xfrm>
            <a:off x="13839890" y="6673366"/>
            <a:ext cx="1017905" cy="651510"/>
          </a:xfrm>
          <a:custGeom>
            <a:avLst/>
            <a:gdLst/>
            <a:ahLst/>
            <a:cxnLst/>
            <a:rect l="l" t="t" r="r" b="b"/>
            <a:pathLst>
              <a:path w="1017905" h="651509">
                <a:moveTo>
                  <a:pt x="1017309" y="651393"/>
                </a:moveTo>
                <a:lnTo>
                  <a:pt x="0" y="0"/>
                </a:lnTo>
              </a:path>
            </a:pathLst>
          </a:custGeom>
          <a:ln w="31412">
            <a:solidFill>
              <a:srgbClr val="5351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9" name="object 69"/>
          <p:cNvSpPr/>
          <p:nvPr/>
        </p:nvSpPr>
        <p:spPr>
          <a:xfrm>
            <a:off x="13783856" y="6637485"/>
            <a:ext cx="99695" cy="83185"/>
          </a:xfrm>
          <a:custGeom>
            <a:avLst/>
            <a:gdLst/>
            <a:ahLst/>
            <a:cxnLst/>
            <a:rect l="l" t="t" r="r" b="b"/>
            <a:pathLst>
              <a:path w="99694" h="83184">
                <a:moveTo>
                  <a:pt x="0" y="0"/>
                </a:moveTo>
                <a:lnTo>
                  <a:pt x="58301" y="82814"/>
                </a:lnTo>
                <a:lnTo>
                  <a:pt x="60218" y="38564"/>
                </a:lnTo>
                <a:lnTo>
                  <a:pt x="99620" y="18292"/>
                </a:lnTo>
                <a:lnTo>
                  <a:pt x="0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0" name="object 70"/>
          <p:cNvSpPr/>
          <p:nvPr/>
        </p:nvSpPr>
        <p:spPr>
          <a:xfrm>
            <a:off x="11201444" y="6637485"/>
            <a:ext cx="2512060" cy="755650"/>
          </a:xfrm>
          <a:custGeom>
            <a:avLst/>
            <a:gdLst/>
            <a:ahLst/>
            <a:cxnLst/>
            <a:rect l="l" t="t" r="r" b="b"/>
            <a:pathLst>
              <a:path w="2512059" h="755650">
                <a:moveTo>
                  <a:pt x="0" y="0"/>
                </a:moveTo>
                <a:lnTo>
                  <a:pt x="2511682" y="755641"/>
                </a:lnTo>
              </a:path>
            </a:pathLst>
          </a:custGeom>
          <a:ln w="31412">
            <a:solidFill>
              <a:srgbClr val="5351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1" name="object 71"/>
          <p:cNvSpPr/>
          <p:nvPr/>
        </p:nvSpPr>
        <p:spPr>
          <a:xfrm>
            <a:off x="13676018" y="7348606"/>
            <a:ext cx="100965" cy="73660"/>
          </a:xfrm>
          <a:custGeom>
            <a:avLst/>
            <a:gdLst/>
            <a:ahLst/>
            <a:cxnLst/>
            <a:rect l="l" t="t" r="r" b="b"/>
            <a:pathLst>
              <a:path w="100965" h="73659">
                <a:moveTo>
                  <a:pt x="22072" y="0"/>
                </a:moveTo>
                <a:lnTo>
                  <a:pt x="32344" y="43087"/>
                </a:lnTo>
                <a:lnTo>
                  <a:pt x="0" y="73369"/>
                </a:lnTo>
                <a:lnTo>
                  <a:pt x="100824" y="63694"/>
                </a:lnTo>
                <a:lnTo>
                  <a:pt x="22072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2" name="object 72"/>
          <p:cNvSpPr/>
          <p:nvPr/>
        </p:nvSpPr>
        <p:spPr>
          <a:xfrm>
            <a:off x="10311399" y="6668561"/>
            <a:ext cx="1375410" cy="726440"/>
          </a:xfrm>
          <a:custGeom>
            <a:avLst/>
            <a:gdLst/>
            <a:ahLst/>
            <a:cxnLst/>
            <a:rect l="l" t="t" r="r" b="b"/>
            <a:pathLst>
              <a:path w="1375409" h="726440">
                <a:moveTo>
                  <a:pt x="1374931" y="726386"/>
                </a:moveTo>
                <a:lnTo>
                  <a:pt x="0" y="0"/>
                </a:lnTo>
              </a:path>
            </a:pathLst>
          </a:custGeom>
          <a:ln w="31412">
            <a:solidFill>
              <a:srgbClr val="5351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3" name="object 73"/>
          <p:cNvSpPr/>
          <p:nvPr/>
        </p:nvSpPr>
        <p:spPr>
          <a:xfrm>
            <a:off x="10252566" y="6637485"/>
            <a:ext cx="100965" cy="78105"/>
          </a:xfrm>
          <a:custGeom>
            <a:avLst/>
            <a:gdLst/>
            <a:ahLst/>
            <a:cxnLst/>
            <a:rect l="l" t="t" r="r" b="b"/>
            <a:pathLst>
              <a:path w="100965" h="78104">
                <a:moveTo>
                  <a:pt x="0" y="0"/>
                </a:moveTo>
                <a:lnTo>
                  <a:pt x="65003" y="77662"/>
                </a:lnTo>
                <a:lnTo>
                  <a:pt x="63233" y="33402"/>
                </a:lnTo>
                <a:lnTo>
                  <a:pt x="100792" y="9915"/>
                </a:lnTo>
                <a:lnTo>
                  <a:pt x="0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F0E9E46-64E2-518E-753E-9EB6228D8F91}"/>
              </a:ext>
            </a:extLst>
          </p:cNvPr>
          <p:cNvSpPr/>
          <p:nvPr/>
        </p:nvSpPr>
        <p:spPr>
          <a:xfrm>
            <a:off x="3498850" y="8254733"/>
            <a:ext cx="2190418" cy="626745"/>
          </a:xfrm>
          <a:prstGeom prst="rect">
            <a:avLst/>
          </a:prstGeom>
          <a:solidFill>
            <a:srgbClr val="FFD01F"/>
          </a:solidFill>
          <a:ln w="57150">
            <a:solidFill>
              <a:srgbClr val="535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ACB84FE-4FA0-17C5-D044-CC0256F24369}"/>
              </a:ext>
            </a:extLst>
          </p:cNvPr>
          <p:cNvSpPr txBox="1"/>
          <p:nvPr/>
        </p:nvSpPr>
        <p:spPr>
          <a:xfrm>
            <a:off x="3382911" y="8421911"/>
            <a:ext cx="2336834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9275">
              <a:lnSpc>
                <a:spcPct val="100000"/>
              </a:lnSpc>
            </a:pP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Pre-Integration</a:t>
            </a:r>
            <a:endParaRPr lang="en-US"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0D2396A-3B60-7551-CF42-F70D0F2C1B98}"/>
              </a:ext>
            </a:extLst>
          </p:cNvPr>
          <p:cNvSpPr/>
          <p:nvPr/>
        </p:nvSpPr>
        <p:spPr>
          <a:xfrm>
            <a:off x="3498850" y="9048656"/>
            <a:ext cx="2190418" cy="626745"/>
          </a:xfrm>
          <a:prstGeom prst="rect">
            <a:avLst/>
          </a:prstGeom>
          <a:solidFill>
            <a:srgbClr val="FFD01F"/>
          </a:solidFill>
          <a:ln w="57150">
            <a:solidFill>
              <a:srgbClr val="535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19ED64E-239D-DF54-37CE-1B49F0528439}"/>
              </a:ext>
            </a:extLst>
          </p:cNvPr>
          <p:cNvSpPr txBox="1"/>
          <p:nvPr/>
        </p:nvSpPr>
        <p:spPr>
          <a:xfrm>
            <a:off x="3415962" y="9186358"/>
            <a:ext cx="1981913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984">
              <a:lnSpc>
                <a:spcPct val="100000"/>
              </a:lnSpc>
            </a:pPr>
            <a:r>
              <a:rPr lang="en-US" sz="1150" dirty="0">
                <a:solidFill>
                  <a:srgbClr val="535149"/>
                </a:solidFill>
                <a:latin typeface="Arial" panose="020B0604020202020204" pitchFamily="34" charset="0"/>
                <a:cs typeface="Arial MT"/>
              </a:rPr>
              <a:t>Post-Integration</a:t>
            </a:r>
            <a:endParaRPr lang="en-US" sz="1150" dirty="0">
              <a:latin typeface="Arial" panose="020B0604020202020204" pitchFamily="34" charset="0"/>
              <a:cs typeface="Arial MT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5B249D0-7C43-D198-7FB2-9BC439E651F8}"/>
              </a:ext>
            </a:extLst>
          </p:cNvPr>
          <p:cNvSpPr txBox="1"/>
          <p:nvPr/>
        </p:nvSpPr>
        <p:spPr>
          <a:xfrm>
            <a:off x="16463470" y="2609979"/>
            <a:ext cx="2384238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285">
              <a:lnSpc>
                <a:spcPct val="100000"/>
              </a:lnSpc>
              <a:spcBef>
                <a:spcPts val="1205"/>
              </a:spcBef>
            </a:pPr>
            <a:r>
              <a:rPr lang="en-US" sz="2300" b="1" spc="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</a:t>
            </a:r>
            <a:endParaRPr lang="en-US" sz="2300" spc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8BCB501-C669-6E6F-6E78-C2574BD5C471}"/>
              </a:ext>
            </a:extLst>
          </p:cNvPr>
          <p:cNvSpPr txBox="1"/>
          <p:nvPr/>
        </p:nvSpPr>
        <p:spPr>
          <a:xfrm>
            <a:off x="14391832" y="2606675"/>
            <a:ext cx="222050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6075">
              <a:lnSpc>
                <a:spcPct val="100000"/>
              </a:lnSpc>
              <a:spcBef>
                <a:spcPts val="1205"/>
              </a:spcBef>
            </a:pPr>
            <a:r>
              <a:rPr lang="en-US" sz="2300" b="1" spc="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endParaRPr lang="en-US" sz="2300" spc="0" dirty="0">
              <a:solidFill>
                <a:srgbClr val="FAD9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1CD89C7-20BA-8751-CA10-FFF4E0022FCA}"/>
              </a:ext>
            </a:extLst>
          </p:cNvPr>
          <p:cNvSpPr txBox="1"/>
          <p:nvPr/>
        </p:nvSpPr>
        <p:spPr>
          <a:xfrm>
            <a:off x="12195816" y="2604771"/>
            <a:ext cx="19462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92125">
              <a:lnSpc>
                <a:spcPct val="100000"/>
              </a:lnSpc>
              <a:spcBef>
                <a:spcPts val="1205"/>
              </a:spcBef>
            </a:pPr>
            <a:r>
              <a:rPr lang="en-US" sz="2300" b="1" spc="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</a:t>
            </a:r>
            <a:endParaRPr lang="en-US" sz="2300" spc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C8B34CE-7F67-2CFE-2E7B-EBFCF4CA1054}"/>
              </a:ext>
            </a:extLst>
          </p:cNvPr>
          <p:cNvSpPr txBox="1"/>
          <p:nvPr/>
        </p:nvSpPr>
        <p:spPr>
          <a:xfrm>
            <a:off x="9935077" y="2601248"/>
            <a:ext cx="242605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0200">
              <a:lnSpc>
                <a:spcPct val="100000"/>
              </a:lnSpc>
              <a:spcBef>
                <a:spcPts val="1205"/>
              </a:spcBef>
            </a:pPr>
            <a:r>
              <a:rPr lang="en-US" sz="2300" b="1" spc="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endParaRPr lang="en-US" sz="2300" spc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3394EE7-EF89-F2D9-1A00-BB57D11929CA}"/>
              </a:ext>
            </a:extLst>
          </p:cNvPr>
          <p:cNvSpPr txBox="1"/>
          <p:nvPr/>
        </p:nvSpPr>
        <p:spPr>
          <a:xfrm>
            <a:off x="8291880" y="2594669"/>
            <a:ext cx="128840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spc="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</a:t>
            </a:r>
            <a:endParaRPr lang="en-US" sz="23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ADEE2C7-D74F-FD65-2C85-8BA074C2BCE0}"/>
              </a:ext>
            </a:extLst>
          </p:cNvPr>
          <p:cNvSpPr txBox="1"/>
          <p:nvPr/>
        </p:nvSpPr>
        <p:spPr>
          <a:xfrm>
            <a:off x="6353094" y="2597446"/>
            <a:ext cx="94052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spc="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endParaRPr lang="en-US" sz="23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0F75C14-1C6B-4D2A-34AD-73584EF0AC15}"/>
              </a:ext>
            </a:extLst>
          </p:cNvPr>
          <p:cNvSpPr txBox="1"/>
          <p:nvPr/>
        </p:nvSpPr>
        <p:spPr>
          <a:xfrm>
            <a:off x="4092304" y="2600477"/>
            <a:ext cx="113706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spc="0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endParaRPr lang="en-US" sz="2300" dirty="0"/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EFF0C495-0F8D-F97A-A113-B6FE73AD2EC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 dirty="0"/>
          </a:p>
        </p:txBody>
      </p:sp>
      <p:sp>
        <p:nvSpPr>
          <p:cNvPr id="44" name="Holder 5">
            <a:extLst>
              <a:ext uri="{FF2B5EF4-FFF2-40B4-BE49-F238E27FC236}">
                <a16:creationId xmlns:a16="http://schemas.microsoft.com/office/drawing/2014/main" id="{01A4042F-E99A-CF69-5ECE-AEBF088D14F6}"/>
              </a:ext>
            </a:extLst>
          </p:cNvPr>
          <p:cNvSpPr txBox="1">
            <a:spLocks/>
          </p:cNvSpPr>
          <p:nvPr/>
        </p:nvSpPr>
        <p:spPr>
          <a:xfrm>
            <a:off x="615828" y="10516350"/>
            <a:ext cx="452151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2530379"/>
            <a:ext cx="20104100" cy="8778240"/>
          </a:xfrm>
          <a:custGeom>
            <a:avLst/>
            <a:gdLst/>
            <a:ahLst/>
            <a:cxnLst/>
            <a:rect l="l" t="t" r="r" b="b"/>
            <a:pathLst>
              <a:path w="20104100" h="8778240">
                <a:moveTo>
                  <a:pt x="10052050" y="4389094"/>
                </a:moveTo>
                <a:lnTo>
                  <a:pt x="0" y="4389094"/>
                </a:lnTo>
                <a:lnTo>
                  <a:pt x="0" y="8778176"/>
                </a:lnTo>
                <a:lnTo>
                  <a:pt x="10052050" y="8778176"/>
                </a:lnTo>
                <a:lnTo>
                  <a:pt x="10052050" y="4389094"/>
                </a:lnTo>
                <a:close/>
              </a:path>
              <a:path w="20104100" h="8778240">
                <a:moveTo>
                  <a:pt x="20104088" y="0"/>
                </a:moveTo>
                <a:lnTo>
                  <a:pt x="10052050" y="0"/>
                </a:lnTo>
                <a:lnTo>
                  <a:pt x="10052050" y="4389094"/>
                </a:lnTo>
                <a:lnTo>
                  <a:pt x="20104088" y="4389094"/>
                </a:lnTo>
                <a:lnTo>
                  <a:pt x="20104088" y="0"/>
                </a:lnTo>
                <a:close/>
              </a:path>
            </a:pathLst>
          </a:custGeom>
          <a:solidFill>
            <a:srgbClr val="5351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 txBox="1"/>
          <p:nvPr/>
        </p:nvSpPr>
        <p:spPr>
          <a:xfrm>
            <a:off x="11270032" y="3168051"/>
            <a:ext cx="6142990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4100" b="1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 DETERMINED</a:t>
            </a:r>
            <a:endParaRPr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52050" y="6919464"/>
            <a:ext cx="10052050" cy="4389120"/>
          </a:xfrm>
          <a:custGeom>
            <a:avLst/>
            <a:gdLst/>
            <a:ahLst/>
            <a:cxnLst/>
            <a:rect l="l" t="t" r="r" b="b"/>
            <a:pathLst>
              <a:path w="10052050" h="4389120">
                <a:moveTo>
                  <a:pt x="10052039" y="0"/>
                </a:moveTo>
                <a:lnTo>
                  <a:pt x="0" y="0"/>
                </a:lnTo>
                <a:lnTo>
                  <a:pt x="0" y="4389091"/>
                </a:lnTo>
                <a:lnTo>
                  <a:pt x="10052039" y="4389091"/>
                </a:lnTo>
                <a:lnTo>
                  <a:pt x="10052039" y="0"/>
                </a:lnTo>
                <a:close/>
              </a:path>
            </a:pathLst>
          </a:custGeom>
          <a:solidFill>
            <a:srgbClr val="FAD92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11270032" y="7557136"/>
            <a:ext cx="5713730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  <a:endParaRPr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17987" y="7557136"/>
            <a:ext cx="5784850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-75" dirty="0">
                <a:solidFill>
                  <a:srgbClr val="FAD9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RISKS/ISSUES</a:t>
            </a:r>
            <a:endParaRPr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530373"/>
            <a:ext cx="10052050" cy="4389120"/>
          </a:xfrm>
          <a:custGeom>
            <a:avLst/>
            <a:gdLst/>
            <a:ahLst/>
            <a:cxnLst/>
            <a:rect l="l" t="t" r="r" b="b"/>
            <a:pathLst>
              <a:path w="10052050" h="4389120">
                <a:moveTo>
                  <a:pt x="10052049" y="0"/>
                </a:moveTo>
                <a:lnTo>
                  <a:pt x="0" y="0"/>
                </a:lnTo>
                <a:lnTo>
                  <a:pt x="0" y="4389091"/>
                </a:lnTo>
                <a:lnTo>
                  <a:pt x="10052049" y="4389091"/>
                </a:lnTo>
                <a:lnTo>
                  <a:pt x="10052049" y="0"/>
                </a:lnTo>
                <a:close/>
              </a:path>
            </a:pathLst>
          </a:custGeom>
          <a:solidFill>
            <a:srgbClr val="FAD92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217987" y="3168051"/>
            <a:ext cx="5708650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dirty="0">
                <a:solidFill>
                  <a:srgbClr val="5351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ACTIVITIES</a:t>
            </a:r>
            <a:endParaRPr lang="en-US" sz="4100" b="1" dirty="0">
              <a:solidFill>
                <a:srgbClr val="5351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74256" y="596486"/>
            <a:ext cx="4416193" cy="12093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latin typeface="Arial" panose="020B0604020202020204" pitchFamily="34" charset="0"/>
              </a:rPr>
              <a:t>UPDATE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99CC7F-16B1-AFE6-E9C6-9B1546D53657}"/>
              </a:ext>
            </a:extLst>
          </p:cNvPr>
          <p:cNvSpPr txBox="1"/>
          <p:nvPr/>
        </p:nvSpPr>
        <p:spPr>
          <a:xfrm>
            <a:off x="1165917" y="3954982"/>
            <a:ext cx="5584454" cy="107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Entity/Tax Structure (as 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 Pricing &amp; Other Policies/Procedure Review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Acquiree Entities EIN Registrations with US Jurisdictions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Identification of 3rd Party Service Providers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4F1B4B-C7DA-A10C-03E0-5760BCCE2163}"/>
              </a:ext>
            </a:extLst>
          </p:cNvPr>
          <p:cNvSpPr txBox="1"/>
          <p:nvPr/>
        </p:nvSpPr>
        <p:spPr>
          <a:xfrm>
            <a:off x="1602829" y="5030020"/>
            <a:ext cx="1501802" cy="33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E1779D-8460-DE1F-ED4B-F63C578E4172}"/>
              </a:ext>
            </a:extLst>
          </p:cNvPr>
          <p:cNvSpPr txBox="1"/>
          <p:nvPr/>
        </p:nvSpPr>
        <p:spPr>
          <a:xfrm>
            <a:off x="2467505" y="5030020"/>
            <a:ext cx="58806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171450"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535149"/>
                </a:solidFill>
                <a:latin typeface="Arial" panose="020B0604020202020204" pitchFamily="34" charset="0"/>
                <a:cs typeface="Calibri"/>
              </a:rPr>
              <a:t>Conversion of accounting principles (IFRS to US GAAP)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F5F95C0-91F1-C5FA-05AB-1541483A9C08}"/>
              </a:ext>
            </a:extLst>
          </p:cNvPr>
          <p:cNvSpPr txBox="1"/>
          <p:nvPr/>
        </p:nvSpPr>
        <p:spPr>
          <a:xfrm>
            <a:off x="1602828" y="5712334"/>
            <a:ext cx="6772821" cy="321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Analysis of Financial Reporting/Analysis Tools and Capabilities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4EA0E9-6341-BEE1-09A7-06ADBB4C68A0}"/>
              </a:ext>
            </a:extLst>
          </p:cNvPr>
          <p:cNvSpPr txBox="1"/>
          <p:nvPr/>
        </p:nvSpPr>
        <p:spPr>
          <a:xfrm>
            <a:off x="1167130" y="8416371"/>
            <a:ext cx="7208520" cy="1563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Business/Product Line Reporting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Resources &amp; Availability Constraints (Summer Schedules)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Timing of Completion and Financial Reporting Obligations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Systems Integration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Availability of Legal Entity Financial Detail (Multiple Systems)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FAD923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Complexity of Legal Entity Structure to Maximize Tax Strategies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EB65804-5296-65E6-1BD8-2F30FE20B7D9}"/>
              </a:ext>
            </a:extLst>
          </p:cNvPr>
          <p:cNvSpPr txBox="1"/>
          <p:nvPr/>
        </p:nvSpPr>
        <p:spPr>
          <a:xfrm>
            <a:off x="11202670" y="8416371"/>
            <a:ext cx="6330950" cy="1810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Analysis of IFRS to US GAAP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Acquisition Valuation(s)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Optimal Legal Entity Structure (inc. Transfer Pricing)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Monthly Reporting Packages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FY2028 Financial Statement Audit Plan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Align Month End Closing Process &amp; Timelines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Global Liquidity Environment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B95EE18-E10D-2B4F-4AC9-200E960A0551}"/>
              </a:ext>
            </a:extLst>
          </p:cNvPr>
          <p:cNvGrpSpPr/>
          <p:nvPr/>
        </p:nvGrpSpPr>
        <p:grpSpPr>
          <a:xfrm>
            <a:off x="11195050" y="3954982"/>
            <a:ext cx="6338570" cy="1672267"/>
            <a:chOff x="11195050" y="4168524"/>
            <a:chExt cx="6338570" cy="167226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021E90F-E594-A86E-04F9-34516A864242}"/>
                </a:ext>
              </a:extLst>
            </p:cNvPr>
            <p:cNvSpPr txBox="1"/>
            <p:nvPr/>
          </p:nvSpPr>
          <p:spPr>
            <a:xfrm>
              <a:off x="11195050" y="4168524"/>
              <a:ext cx="3608172" cy="334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FAD923"/>
                </a:buClr>
                <a:buFont typeface="Symbol" panose="05050102010706020507" pitchFamily="18" charset="2"/>
                <a:buChar char=""/>
              </a:pPr>
              <a:r>
                <a:rPr lang="en-US" sz="1500" kern="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Consolidation Financial Information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EA51178-88BA-EEC8-417E-9773CF4EE9FE}"/>
                </a:ext>
              </a:extLst>
            </p:cNvPr>
            <p:cNvSpPr txBox="1"/>
            <p:nvPr/>
          </p:nvSpPr>
          <p:spPr>
            <a:xfrm>
              <a:off x="11563667" y="4437393"/>
              <a:ext cx="1764984" cy="334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FAD923"/>
                </a:buClr>
                <a:buFont typeface="Symbol" panose="05050102010706020507" pitchFamily="18" charset="2"/>
                <a:buChar char=""/>
              </a:pPr>
              <a:r>
                <a:rPr lang="en-US" sz="1500" kern="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Level of Detail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6BBE3DC-F750-C51F-4FC4-7E14EEB35F3C}"/>
                </a:ext>
              </a:extLst>
            </p:cNvPr>
            <p:cNvSpPr txBox="1"/>
            <p:nvPr/>
          </p:nvSpPr>
          <p:spPr>
            <a:xfrm>
              <a:off x="13404850" y="4437616"/>
              <a:ext cx="4128770" cy="3340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FAD923"/>
                </a:buClr>
                <a:buFont typeface="Symbol" panose="05050102010706020507" pitchFamily="18" charset="2"/>
                <a:buChar char=""/>
              </a:pPr>
              <a:r>
                <a:rPr lang="en-US" sz="1500" kern="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Interaction of Multiple Accounting Systems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509E99B-5628-1C71-3256-93B50F652F4F}"/>
                </a:ext>
              </a:extLst>
            </p:cNvPr>
            <p:cNvSpPr txBox="1"/>
            <p:nvPr/>
          </p:nvSpPr>
          <p:spPr>
            <a:xfrm>
              <a:off x="11195050" y="4771459"/>
              <a:ext cx="5092757" cy="10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D923"/>
                </a:buClr>
                <a:buFont typeface="Symbol" panose="05050102010706020507" pitchFamily="18" charset="2"/>
                <a:buChar char=""/>
              </a:pPr>
              <a:r>
                <a:rPr lang="en-US" sz="1500" kern="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Management Reporting Structure</a:t>
              </a:r>
            </a:p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D923"/>
                </a:buClr>
                <a:buFont typeface="Symbol" panose="05050102010706020507" pitchFamily="18" charset="2"/>
                <a:buChar char=""/>
              </a:pPr>
              <a:r>
                <a:rPr lang="en-US" sz="1500" kern="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Budget, Forecast &amp; 3 Year Plan Alignment</a:t>
              </a:r>
            </a:p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D923"/>
                </a:buClr>
                <a:buFont typeface="Symbol" panose="05050102010706020507" pitchFamily="18" charset="2"/>
                <a:buChar char=""/>
              </a:pPr>
              <a:r>
                <a:rPr lang="en-US" sz="1500" kern="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Consolidation of Duplicative Treasury Systems</a:t>
              </a:r>
            </a:p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FAD923"/>
                </a:buClr>
                <a:buFont typeface="Symbol" panose="05050102010706020507" pitchFamily="18" charset="2"/>
                <a:buChar char=""/>
              </a:pPr>
              <a:r>
                <a:rPr lang="en-US" sz="1500" kern="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Acquirer Entity Management &amp; Compliance Tool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B934D9A6-6E6C-4818-F162-E30411E8DE3B}"/>
              </a:ext>
            </a:extLst>
          </p:cNvPr>
          <p:cNvSpPr txBox="1"/>
          <p:nvPr/>
        </p:nvSpPr>
        <p:spPr>
          <a:xfrm>
            <a:off x="1152154" y="5385295"/>
            <a:ext cx="10050516" cy="33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535149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1500" kern="100" dirty="0">
                <a:solidFill>
                  <a:srgbClr val="5351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Agreement on Consolidation of Treasury Systems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544B90-2375-FF2D-DFC0-22246B6CB3F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3A286397-0186-8470-CDE7-96E382DB0BA7}"/>
              </a:ext>
            </a:extLst>
          </p:cNvPr>
          <p:cNvSpPr txBox="1">
            <a:spLocks/>
          </p:cNvSpPr>
          <p:nvPr/>
        </p:nvSpPr>
        <p:spPr>
          <a:xfrm>
            <a:off x="615828" y="10516350"/>
            <a:ext cx="452151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1F1AB6C1-2F08-2F48-4F18-717CEF172B17}"/>
              </a:ext>
            </a:extLst>
          </p:cNvPr>
          <p:cNvSpPr/>
          <p:nvPr/>
        </p:nvSpPr>
        <p:spPr>
          <a:xfrm>
            <a:off x="0" y="10273104"/>
            <a:ext cx="20104100" cy="1036246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AD923"/>
          </a:solid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fld id="{186AF604-6CBA-6F4A-A6F6-26E48A4D0EE4}" type="slidenum">
              <a:rPr lang="en-US" smtClean="0"/>
              <a:pPr/>
              <a:t>9</a:t>
            </a:fld>
            <a:endParaRPr sz="2638" b="1" dirty="0">
              <a:solidFill>
                <a:srgbClr val="A0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7907745" y="5202600"/>
            <a:ext cx="4130453" cy="80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45" tIns="75352" rIns="150745" bIns="75352" anchor="ctr" anchorCtr="0">
            <a:noAutofit/>
          </a:bodyPr>
          <a:lstStyle/>
          <a:p>
            <a:pPr algn="ctr" rtl="0"/>
            <a:r>
              <a:rPr lang="en-US" sz="3958" b="1" dirty="0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3958" b="1" dirty="0">
              <a:solidFill>
                <a:schemeClr val="bg2">
                  <a:lumMod val="50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5484176" y="3513315"/>
            <a:ext cx="8904726" cy="152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8396" tIns="75352" rIns="150745" bIns="75352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9893" b="1" dirty="0"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4985220" y="8104620"/>
            <a:ext cx="5064748" cy="809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9914110" y="8080691"/>
            <a:ext cx="5468848" cy="809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11975295" y="6715777"/>
            <a:ext cx="1335282" cy="1107362"/>
          </a:xfrm>
          <a:prstGeom prst="ellipse">
            <a:avLst/>
          </a:prstGeom>
          <a:solidFill>
            <a:srgbClr val="FAD923"/>
          </a:solidFill>
          <a:ln>
            <a:noFill/>
          </a:ln>
        </p:spPr>
        <p:txBody>
          <a:bodyPr spcFirstLastPara="1" wrap="square" lIns="180883" tIns="90416" rIns="180883" bIns="90416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6949931" y="6739708"/>
            <a:ext cx="1335282" cy="1107362"/>
          </a:xfrm>
          <a:prstGeom prst="ellipse">
            <a:avLst/>
          </a:prstGeom>
          <a:solidFill>
            <a:srgbClr val="FAD923"/>
          </a:solidFill>
          <a:ln>
            <a:noFill/>
          </a:ln>
        </p:spPr>
        <p:txBody>
          <a:bodyPr spcFirstLastPara="1" wrap="square" lIns="180883" tIns="90416" rIns="180883" bIns="90416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9783" y="6932800"/>
            <a:ext cx="774755" cy="789336"/>
          </a:xfrm>
          <a:prstGeom prst="rect">
            <a:avLst/>
          </a:prstGeom>
          <a:solidFill>
            <a:srgbClr val="FAD923"/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4517" y="6848570"/>
            <a:ext cx="841777" cy="883142"/>
          </a:xfrm>
          <a:prstGeom prst="rect">
            <a:avLst/>
          </a:prstGeom>
          <a:solidFill>
            <a:srgbClr val="FAD923"/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430" y="492609"/>
            <a:ext cx="8004242" cy="2832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DF6233-0DC2-0353-4E22-4E9BE96A5955}"/>
              </a:ext>
            </a:extLst>
          </p:cNvPr>
          <p:cNvSpPr txBox="1"/>
          <p:nvPr/>
        </p:nvSpPr>
        <p:spPr>
          <a:xfrm>
            <a:off x="19178855" y="10738123"/>
            <a:ext cx="651098" cy="396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79" dirty="0">
                <a:solidFill>
                  <a:srgbClr val="001783"/>
                </a:solidFill>
                <a:latin typeface="Montserrat" panose="00000500000000000000" pitchFamily="2" charset="0"/>
              </a:rPr>
              <a:t>11</a:t>
            </a:r>
            <a:endParaRPr lang="en-US" altLang="zh-CN" sz="1979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</TotalTime>
  <Words>1152</Words>
  <Application>Microsoft Macintosh PowerPoint</Application>
  <PresentationFormat>Custom</PresentationFormat>
  <Paragraphs>224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(A) Arslan Wessam B</vt:lpstr>
      <vt:lpstr>Arial</vt:lpstr>
      <vt:lpstr>Arial MT</vt:lpstr>
      <vt:lpstr>Calibri</vt:lpstr>
      <vt:lpstr>Century Gothic</vt:lpstr>
      <vt:lpstr>Montserrat</vt:lpstr>
      <vt:lpstr>Poppins</vt:lpstr>
      <vt:lpstr>Symbol</vt:lpstr>
      <vt:lpstr>Times New Roman</vt:lpstr>
      <vt:lpstr>Office Theme</vt:lpstr>
      <vt:lpstr>PowerPoint Presentation</vt:lpstr>
      <vt:lpstr>AGENDA:</vt:lpstr>
      <vt:lpstr>PowerPoint Presentation</vt:lpstr>
      <vt:lpstr>MILESTONES</vt:lpstr>
      <vt:lpstr>INTERDEPENDENCIES, EXIT CRITERIA, AND KEY MEASURES</vt:lpstr>
      <vt:lpstr>BUDGET PROCESS DIFFERENCES</vt:lpstr>
      <vt:lpstr>BUDGET PROCESS</vt:lpstr>
      <vt:lpstr>UPDATE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06 copy</dc:title>
  <cp:lastModifiedBy>JOE ABERGER</cp:lastModifiedBy>
  <cp:revision>25</cp:revision>
  <dcterms:created xsi:type="dcterms:W3CDTF">2023-05-01T11:16:51Z</dcterms:created>
  <dcterms:modified xsi:type="dcterms:W3CDTF">2026-05-08T03:29:45Z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2023-05-01T00:00:00Z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2023-05-01T00:00:00Z</vt:filetime>
  </property>
</Properties>
</file>